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1092" r:id="rId12"/>
  </p:sldIdLst>
  <p:sldSz cx="10287000" cy="8001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758"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71525" y="2480310"/>
            <a:ext cx="8743950" cy="168021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43050" y="4480560"/>
            <a:ext cx="7200900" cy="20002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rgbClr val="C20000"/>
                </a:solidFill>
                <a:latin typeface="Avenir LT Std 45 Book"/>
                <a:cs typeface="Avenir LT Std 45 Book"/>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Avenir LT Std 45 Book"/>
                <a:cs typeface="Avenir LT Std 45 Book"/>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rgbClr val="C20000"/>
                </a:solidFill>
                <a:latin typeface="Avenir LT Std 45 Book"/>
                <a:cs typeface="Avenir LT Std 45 Book"/>
              </a:defRPr>
            </a:lvl1pPr>
          </a:lstStyle>
          <a:p>
            <a:endParaRPr/>
          </a:p>
        </p:txBody>
      </p:sp>
      <p:sp>
        <p:nvSpPr>
          <p:cNvPr id="3" name="Holder 3"/>
          <p:cNvSpPr>
            <a:spLocks noGrp="1"/>
          </p:cNvSpPr>
          <p:nvPr>
            <p:ph sz="half" idx="2"/>
          </p:nvPr>
        </p:nvSpPr>
        <p:spPr>
          <a:xfrm>
            <a:off x="514350" y="1840230"/>
            <a:ext cx="4474845" cy="528066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297805" y="1840230"/>
            <a:ext cx="4474845" cy="528066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rgbClr val="C20000"/>
                </a:solidFill>
                <a:latin typeface="Avenir LT Std 45 Book"/>
                <a:cs typeface="Avenir LT Std 45 Book"/>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3" Type="http://schemas.openxmlformats.org/officeDocument/2006/relationships/slideLayout" Target="../slideLayouts/slideLayout3.xml"/><Relationship Id="rId7" Type="http://schemas.openxmlformats.org/officeDocument/2006/relationships/image" Target="../media/image1.png"/><Relationship Id="rId12" Type="http://schemas.openxmlformats.org/officeDocument/2006/relationships/image" Target="../media/image6.png"/><Relationship Id="rId17" Type="http://schemas.openxmlformats.org/officeDocument/2006/relationships/image" Target="../media/image11.png"/><Relationship Id="rId2" Type="http://schemas.openxmlformats.org/officeDocument/2006/relationships/slideLayout" Target="../slideLayouts/slideLayout2.xml"/><Relationship Id="rId16"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image" Target="../media/image9.png"/><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 Id="rId1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636750"/>
            <a:ext cx="10287000" cy="1362710"/>
          </a:xfrm>
          <a:custGeom>
            <a:avLst/>
            <a:gdLst/>
            <a:ahLst/>
            <a:cxnLst/>
            <a:rect l="l" t="t" r="r" b="b"/>
            <a:pathLst>
              <a:path w="10287000" h="1362709">
                <a:moveTo>
                  <a:pt x="10287000" y="0"/>
                </a:moveTo>
                <a:lnTo>
                  <a:pt x="0" y="0"/>
                </a:lnTo>
                <a:lnTo>
                  <a:pt x="0" y="1362449"/>
                </a:lnTo>
                <a:lnTo>
                  <a:pt x="10287000" y="1362449"/>
                </a:lnTo>
                <a:lnTo>
                  <a:pt x="10287000" y="0"/>
                </a:lnTo>
                <a:close/>
              </a:path>
            </a:pathLst>
          </a:custGeom>
          <a:solidFill>
            <a:srgbClr val="BE2026"/>
          </a:solidFill>
        </p:spPr>
        <p:txBody>
          <a:bodyPr wrap="square" lIns="0" tIns="0" rIns="0" bIns="0" rtlCol="0"/>
          <a:lstStyle/>
          <a:p>
            <a:endParaRPr/>
          </a:p>
        </p:txBody>
      </p:sp>
      <p:sp>
        <p:nvSpPr>
          <p:cNvPr id="17" name="bk object 17"/>
          <p:cNvSpPr/>
          <p:nvPr/>
        </p:nvSpPr>
        <p:spPr>
          <a:xfrm>
            <a:off x="5124948" y="6836037"/>
            <a:ext cx="339090" cy="438784"/>
          </a:xfrm>
          <a:custGeom>
            <a:avLst/>
            <a:gdLst/>
            <a:ahLst/>
            <a:cxnLst/>
            <a:rect l="l" t="t" r="r" b="b"/>
            <a:pathLst>
              <a:path w="339089" h="438784">
                <a:moveTo>
                  <a:pt x="318756" y="438758"/>
                </a:moveTo>
                <a:lnTo>
                  <a:pt x="0" y="438758"/>
                </a:lnTo>
                <a:lnTo>
                  <a:pt x="0" y="415567"/>
                </a:lnTo>
                <a:lnTo>
                  <a:pt x="27743" y="412257"/>
                </a:lnTo>
                <a:lnTo>
                  <a:pt x="43409" y="405096"/>
                </a:lnTo>
                <a:lnTo>
                  <a:pt x="50349" y="390239"/>
                </a:lnTo>
                <a:lnTo>
                  <a:pt x="51918" y="363841"/>
                </a:lnTo>
                <a:lnTo>
                  <a:pt x="51918" y="71335"/>
                </a:lnTo>
                <a:lnTo>
                  <a:pt x="50378" y="44932"/>
                </a:lnTo>
                <a:lnTo>
                  <a:pt x="43636" y="30073"/>
                </a:lnTo>
                <a:lnTo>
                  <a:pt x="28510" y="22900"/>
                </a:lnTo>
                <a:lnTo>
                  <a:pt x="1816" y="19557"/>
                </a:lnTo>
                <a:lnTo>
                  <a:pt x="1816" y="0"/>
                </a:lnTo>
                <a:lnTo>
                  <a:pt x="168325" y="0"/>
                </a:lnTo>
                <a:lnTo>
                  <a:pt x="168325" y="19557"/>
                </a:lnTo>
                <a:lnTo>
                  <a:pt x="141874" y="22900"/>
                </a:lnTo>
                <a:lnTo>
                  <a:pt x="127353" y="30073"/>
                </a:lnTo>
                <a:lnTo>
                  <a:pt x="121232" y="44932"/>
                </a:lnTo>
                <a:lnTo>
                  <a:pt x="119976" y="71335"/>
                </a:lnTo>
                <a:lnTo>
                  <a:pt x="119861" y="378532"/>
                </a:lnTo>
                <a:lnTo>
                  <a:pt x="120413" y="390820"/>
                </a:lnTo>
                <a:lnTo>
                  <a:pt x="178166" y="408884"/>
                </a:lnTo>
                <a:lnTo>
                  <a:pt x="232815" y="410221"/>
                </a:lnTo>
                <a:lnTo>
                  <a:pt x="326219" y="410221"/>
                </a:lnTo>
                <a:lnTo>
                  <a:pt x="323606" y="421787"/>
                </a:lnTo>
                <a:lnTo>
                  <a:pt x="318756" y="438758"/>
                </a:lnTo>
                <a:close/>
              </a:path>
              <a:path w="339089" h="438784">
                <a:moveTo>
                  <a:pt x="326219" y="410221"/>
                </a:moveTo>
                <a:lnTo>
                  <a:pt x="232815" y="410221"/>
                </a:lnTo>
                <a:lnTo>
                  <a:pt x="248773" y="409440"/>
                </a:lnTo>
                <a:lnTo>
                  <a:pt x="263906" y="406652"/>
                </a:lnTo>
                <a:lnTo>
                  <a:pt x="295291" y="384602"/>
                </a:lnTo>
                <a:lnTo>
                  <a:pt x="316940" y="344219"/>
                </a:lnTo>
                <a:lnTo>
                  <a:pt x="338466" y="347787"/>
                </a:lnTo>
                <a:lnTo>
                  <a:pt x="334639" y="369779"/>
                </a:lnTo>
                <a:lnTo>
                  <a:pt x="329292" y="396620"/>
                </a:lnTo>
                <a:lnTo>
                  <a:pt x="326219" y="410221"/>
                </a:lnTo>
                <a:close/>
              </a:path>
            </a:pathLst>
          </a:custGeom>
          <a:solidFill>
            <a:srgbClr val="FFFFFF"/>
          </a:solidFill>
        </p:spPr>
        <p:txBody>
          <a:bodyPr wrap="square" lIns="0" tIns="0" rIns="0" bIns="0" rtlCol="0"/>
          <a:lstStyle/>
          <a:p>
            <a:endParaRPr/>
          </a:p>
        </p:txBody>
      </p:sp>
      <p:sp>
        <p:nvSpPr>
          <p:cNvPr id="18" name="bk object 18"/>
          <p:cNvSpPr/>
          <p:nvPr/>
        </p:nvSpPr>
        <p:spPr>
          <a:xfrm>
            <a:off x="3765724" y="6836037"/>
            <a:ext cx="339090" cy="438784"/>
          </a:xfrm>
          <a:custGeom>
            <a:avLst/>
            <a:gdLst/>
            <a:ahLst/>
            <a:cxnLst/>
            <a:rect l="l" t="t" r="r" b="b"/>
            <a:pathLst>
              <a:path w="339089" h="438784">
                <a:moveTo>
                  <a:pt x="318768" y="438758"/>
                </a:moveTo>
                <a:lnTo>
                  <a:pt x="0" y="438758"/>
                </a:lnTo>
                <a:lnTo>
                  <a:pt x="0" y="415567"/>
                </a:lnTo>
                <a:lnTo>
                  <a:pt x="27757" y="412257"/>
                </a:lnTo>
                <a:lnTo>
                  <a:pt x="43430" y="405096"/>
                </a:lnTo>
                <a:lnTo>
                  <a:pt x="50373" y="390239"/>
                </a:lnTo>
                <a:lnTo>
                  <a:pt x="51942" y="363841"/>
                </a:lnTo>
                <a:lnTo>
                  <a:pt x="51942" y="71335"/>
                </a:lnTo>
                <a:lnTo>
                  <a:pt x="50429" y="44932"/>
                </a:lnTo>
                <a:lnTo>
                  <a:pt x="43878" y="30073"/>
                </a:lnTo>
                <a:lnTo>
                  <a:pt x="29268" y="22900"/>
                </a:lnTo>
                <a:lnTo>
                  <a:pt x="3581" y="19557"/>
                </a:lnTo>
                <a:lnTo>
                  <a:pt x="3581" y="0"/>
                </a:lnTo>
                <a:lnTo>
                  <a:pt x="168337" y="0"/>
                </a:lnTo>
                <a:lnTo>
                  <a:pt x="168337" y="19557"/>
                </a:lnTo>
                <a:lnTo>
                  <a:pt x="141897" y="22900"/>
                </a:lnTo>
                <a:lnTo>
                  <a:pt x="127375" y="30073"/>
                </a:lnTo>
                <a:lnTo>
                  <a:pt x="121248" y="44932"/>
                </a:lnTo>
                <a:lnTo>
                  <a:pt x="119989" y="71335"/>
                </a:lnTo>
                <a:lnTo>
                  <a:pt x="119877" y="378532"/>
                </a:lnTo>
                <a:lnTo>
                  <a:pt x="120436" y="390820"/>
                </a:lnTo>
                <a:lnTo>
                  <a:pt x="178186" y="408884"/>
                </a:lnTo>
                <a:lnTo>
                  <a:pt x="232803" y="410221"/>
                </a:lnTo>
                <a:lnTo>
                  <a:pt x="326216" y="410221"/>
                </a:lnTo>
                <a:lnTo>
                  <a:pt x="323607" y="421787"/>
                </a:lnTo>
                <a:lnTo>
                  <a:pt x="318768" y="438758"/>
                </a:lnTo>
                <a:close/>
              </a:path>
              <a:path w="339089" h="438784">
                <a:moveTo>
                  <a:pt x="326216" y="410221"/>
                </a:moveTo>
                <a:lnTo>
                  <a:pt x="232803" y="410221"/>
                </a:lnTo>
                <a:lnTo>
                  <a:pt x="248808" y="409440"/>
                </a:lnTo>
                <a:lnTo>
                  <a:pt x="264144" y="406652"/>
                </a:lnTo>
                <a:lnTo>
                  <a:pt x="296855" y="384602"/>
                </a:lnTo>
                <a:lnTo>
                  <a:pt x="318768" y="344219"/>
                </a:lnTo>
                <a:lnTo>
                  <a:pt x="338465" y="347787"/>
                </a:lnTo>
                <a:lnTo>
                  <a:pt x="334627" y="369779"/>
                </a:lnTo>
                <a:lnTo>
                  <a:pt x="329284" y="396620"/>
                </a:lnTo>
                <a:lnTo>
                  <a:pt x="326216" y="410221"/>
                </a:lnTo>
                <a:close/>
              </a:path>
            </a:pathLst>
          </a:custGeom>
          <a:solidFill>
            <a:srgbClr val="FFFFFF"/>
          </a:solidFill>
        </p:spPr>
        <p:txBody>
          <a:bodyPr wrap="square" lIns="0" tIns="0" rIns="0" bIns="0" rtlCol="0"/>
          <a:lstStyle/>
          <a:p>
            <a:endParaRPr/>
          </a:p>
        </p:txBody>
      </p:sp>
      <p:sp>
        <p:nvSpPr>
          <p:cNvPr id="19" name="bk object 19"/>
          <p:cNvSpPr/>
          <p:nvPr/>
        </p:nvSpPr>
        <p:spPr>
          <a:xfrm>
            <a:off x="6077660" y="6855596"/>
            <a:ext cx="363855" cy="344805"/>
          </a:xfrm>
          <a:custGeom>
            <a:avLst/>
            <a:gdLst/>
            <a:ahLst/>
            <a:cxnLst/>
            <a:rect l="l" t="t" r="r" b="b"/>
            <a:pathLst>
              <a:path w="363854" h="344804">
                <a:moveTo>
                  <a:pt x="136105" y="344282"/>
                </a:moveTo>
                <a:lnTo>
                  <a:pt x="48348" y="344282"/>
                </a:lnTo>
                <a:lnTo>
                  <a:pt x="48348" y="71397"/>
                </a:lnTo>
                <a:lnTo>
                  <a:pt x="46580" y="44747"/>
                </a:lnTo>
                <a:lnTo>
                  <a:pt x="39604" y="29466"/>
                </a:lnTo>
                <a:lnTo>
                  <a:pt x="24913" y="22209"/>
                </a:lnTo>
                <a:lnTo>
                  <a:pt x="0" y="19632"/>
                </a:lnTo>
                <a:lnTo>
                  <a:pt x="0" y="0"/>
                </a:lnTo>
                <a:lnTo>
                  <a:pt x="175512" y="0"/>
                </a:lnTo>
                <a:lnTo>
                  <a:pt x="222026" y="2486"/>
                </a:lnTo>
                <a:lnTo>
                  <a:pt x="258985" y="10497"/>
                </a:lnTo>
                <a:lnTo>
                  <a:pt x="286108" y="23241"/>
                </a:lnTo>
                <a:lnTo>
                  <a:pt x="164756" y="23241"/>
                </a:lnTo>
                <a:lnTo>
                  <a:pt x="150409" y="23851"/>
                </a:lnTo>
                <a:lnTo>
                  <a:pt x="114162" y="40612"/>
                </a:lnTo>
                <a:lnTo>
                  <a:pt x="112840" y="58875"/>
                </a:lnTo>
                <a:lnTo>
                  <a:pt x="112840" y="272933"/>
                </a:lnTo>
                <a:lnTo>
                  <a:pt x="116551" y="295230"/>
                </a:lnTo>
                <a:lnTo>
                  <a:pt x="127809" y="309501"/>
                </a:lnTo>
                <a:lnTo>
                  <a:pt x="146797" y="317083"/>
                </a:lnTo>
                <a:lnTo>
                  <a:pt x="173697" y="319313"/>
                </a:lnTo>
                <a:lnTo>
                  <a:pt x="270802" y="319313"/>
                </a:lnTo>
                <a:lnTo>
                  <a:pt x="262760" y="323965"/>
                </a:lnTo>
                <a:lnTo>
                  <a:pt x="225859" y="336033"/>
                </a:lnTo>
                <a:lnTo>
                  <a:pt x="183924" y="342415"/>
                </a:lnTo>
                <a:lnTo>
                  <a:pt x="136105" y="344282"/>
                </a:lnTo>
                <a:close/>
              </a:path>
              <a:path w="363854" h="344804">
                <a:moveTo>
                  <a:pt x="270802" y="319313"/>
                </a:moveTo>
                <a:lnTo>
                  <a:pt x="173697" y="319313"/>
                </a:lnTo>
                <a:lnTo>
                  <a:pt x="214857" y="313148"/>
                </a:lnTo>
                <a:lnTo>
                  <a:pt x="247769" y="294826"/>
                </a:lnTo>
                <a:lnTo>
                  <a:pt x="271918" y="264603"/>
                </a:lnTo>
                <a:lnTo>
                  <a:pt x="286787" y="222736"/>
                </a:lnTo>
                <a:lnTo>
                  <a:pt x="291858" y="169480"/>
                </a:lnTo>
                <a:lnTo>
                  <a:pt x="288586" y="132029"/>
                </a:lnTo>
                <a:lnTo>
                  <a:pt x="263912" y="73182"/>
                </a:lnTo>
                <a:lnTo>
                  <a:pt x="224412" y="39039"/>
                </a:lnTo>
                <a:lnTo>
                  <a:pt x="186875" y="24940"/>
                </a:lnTo>
                <a:lnTo>
                  <a:pt x="164756" y="23241"/>
                </a:lnTo>
                <a:lnTo>
                  <a:pt x="286108" y="23241"/>
                </a:lnTo>
                <a:lnTo>
                  <a:pt x="316940" y="46417"/>
                </a:lnTo>
                <a:lnTo>
                  <a:pt x="350325" y="94795"/>
                </a:lnTo>
                <a:lnTo>
                  <a:pt x="363536" y="160564"/>
                </a:lnTo>
                <a:lnTo>
                  <a:pt x="358945" y="205712"/>
                </a:lnTo>
                <a:lnTo>
                  <a:pt x="345623" y="244841"/>
                </a:lnTo>
                <a:lnTo>
                  <a:pt x="324242" y="277950"/>
                </a:lnTo>
                <a:lnTo>
                  <a:pt x="295477" y="305039"/>
                </a:lnTo>
                <a:lnTo>
                  <a:pt x="270802" y="319313"/>
                </a:lnTo>
                <a:close/>
              </a:path>
            </a:pathLst>
          </a:custGeom>
          <a:solidFill>
            <a:srgbClr val="FFFFFF"/>
          </a:solidFill>
        </p:spPr>
        <p:txBody>
          <a:bodyPr wrap="square" lIns="0" tIns="0" rIns="0" bIns="0" rtlCol="0"/>
          <a:lstStyle/>
          <a:p>
            <a:endParaRPr/>
          </a:p>
        </p:txBody>
      </p:sp>
      <p:sp>
        <p:nvSpPr>
          <p:cNvPr id="20" name="bk object 20"/>
          <p:cNvSpPr/>
          <p:nvPr/>
        </p:nvSpPr>
        <p:spPr>
          <a:xfrm>
            <a:off x="4671891" y="6855596"/>
            <a:ext cx="295910" cy="344805"/>
          </a:xfrm>
          <a:custGeom>
            <a:avLst/>
            <a:gdLst/>
            <a:ahLst/>
            <a:cxnLst/>
            <a:rect l="l" t="t" r="r" b="b"/>
            <a:pathLst>
              <a:path w="295910" h="344804">
                <a:moveTo>
                  <a:pt x="275792" y="344282"/>
                </a:moveTo>
                <a:lnTo>
                  <a:pt x="42976" y="344282"/>
                </a:lnTo>
                <a:lnTo>
                  <a:pt x="42898" y="69075"/>
                </a:lnTo>
                <a:lnTo>
                  <a:pt x="42049" y="43954"/>
                </a:lnTo>
                <a:lnTo>
                  <a:pt x="36923" y="28567"/>
                </a:lnTo>
                <a:lnTo>
                  <a:pt x="24079" y="21217"/>
                </a:lnTo>
                <a:lnTo>
                  <a:pt x="0" y="17882"/>
                </a:lnTo>
                <a:lnTo>
                  <a:pt x="0" y="0"/>
                </a:lnTo>
                <a:lnTo>
                  <a:pt x="265034" y="0"/>
                </a:lnTo>
                <a:lnTo>
                  <a:pt x="265336" y="11570"/>
                </a:lnTo>
                <a:lnTo>
                  <a:pt x="265893" y="24981"/>
                </a:lnTo>
                <a:lnTo>
                  <a:pt x="128916" y="24981"/>
                </a:lnTo>
                <a:lnTo>
                  <a:pt x="116478" y="25260"/>
                </a:lnTo>
                <a:lnTo>
                  <a:pt x="110091" y="27216"/>
                </a:lnTo>
                <a:lnTo>
                  <a:pt x="107738" y="32524"/>
                </a:lnTo>
                <a:lnTo>
                  <a:pt x="107402" y="42862"/>
                </a:lnTo>
                <a:lnTo>
                  <a:pt x="107402" y="155205"/>
                </a:lnTo>
                <a:lnTo>
                  <a:pt x="227443" y="155205"/>
                </a:lnTo>
                <a:lnTo>
                  <a:pt x="222057" y="183754"/>
                </a:lnTo>
                <a:lnTo>
                  <a:pt x="107402" y="183754"/>
                </a:lnTo>
                <a:lnTo>
                  <a:pt x="107523" y="275305"/>
                </a:lnTo>
                <a:lnTo>
                  <a:pt x="121727" y="313968"/>
                </a:lnTo>
                <a:lnTo>
                  <a:pt x="163050" y="319231"/>
                </a:lnTo>
                <a:lnTo>
                  <a:pt x="281692" y="319314"/>
                </a:lnTo>
                <a:lnTo>
                  <a:pt x="279865" y="327312"/>
                </a:lnTo>
                <a:lnTo>
                  <a:pt x="275792" y="344282"/>
                </a:lnTo>
                <a:close/>
              </a:path>
              <a:path w="295910" h="344804">
                <a:moveTo>
                  <a:pt x="248893" y="83858"/>
                </a:moveTo>
                <a:lnTo>
                  <a:pt x="233809" y="46228"/>
                </a:lnTo>
                <a:lnTo>
                  <a:pt x="190625" y="25686"/>
                </a:lnTo>
                <a:lnTo>
                  <a:pt x="170076" y="24981"/>
                </a:lnTo>
                <a:lnTo>
                  <a:pt x="265893" y="24981"/>
                </a:lnTo>
                <a:lnTo>
                  <a:pt x="266217" y="32524"/>
                </a:lnTo>
                <a:lnTo>
                  <a:pt x="267372" y="56642"/>
                </a:lnTo>
                <a:lnTo>
                  <a:pt x="268591" y="80314"/>
                </a:lnTo>
                <a:lnTo>
                  <a:pt x="248893" y="83858"/>
                </a:lnTo>
                <a:close/>
              </a:path>
              <a:path w="295910" h="344804">
                <a:moveTo>
                  <a:pt x="281692" y="319314"/>
                </a:moveTo>
                <a:lnTo>
                  <a:pt x="180834" y="319314"/>
                </a:lnTo>
                <a:lnTo>
                  <a:pt x="201230" y="318534"/>
                </a:lnTo>
                <a:lnTo>
                  <a:pt x="219108" y="315746"/>
                </a:lnTo>
                <a:lnTo>
                  <a:pt x="252321" y="293140"/>
                </a:lnTo>
                <a:lnTo>
                  <a:pt x="273975" y="249743"/>
                </a:lnTo>
                <a:lnTo>
                  <a:pt x="295425" y="253313"/>
                </a:lnTo>
                <a:lnTo>
                  <a:pt x="291359" y="275305"/>
                </a:lnTo>
                <a:lnTo>
                  <a:pt x="285613" y="302146"/>
                </a:lnTo>
                <a:lnTo>
                  <a:pt x="281692" y="319314"/>
                </a:lnTo>
                <a:close/>
              </a:path>
            </a:pathLst>
          </a:custGeom>
          <a:solidFill>
            <a:srgbClr val="FFFFFF"/>
          </a:solidFill>
        </p:spPr>
        <p:txBody>
          <a:bodyPr wrap="square" lIns="0" tIns="0" rIns="0" bIns="0" rtlCol="0"/>
          <a:lstStyle/>
          <a:p>
            <a:endParaRPr/>
          </a:p>
        </p:txBody>
      </p:sp>
      <p:sp>
        <p:nvSpPr>
          <p:cNvPr id="21" name="bk object 21"/>
          <p:cNvSpPr/>
          <p:nvPr/>
        </p:nvSpPr>
        <p:spPr>
          <a:xfrm>
            <a:off x="4440841" y="6855596"/>
            <a:ext cx="464184" cy="440690"/>
          </a:xfrm>
          <a:custGeom>
            <a:avLst/>
            <a:gdLst/>
            <a:ahLst/>
            <a:cxnLst/>
            <a:rect l="l" t="t" r="r" b="b"/>
            <a:pathLst>
              <a:path w="464185" h="440690">
                <a:moveTo>
                  <a:pt x="336700" y="440611"/>
                </a:moveTo>
                <a:lnTo>
                  <a:pt x="288835" y="435659"/>
                </a:lnTo>
                <a:lnTo>
                  <a:pt x="244319" y="421546"/>
                </a:lnTo>
                <a:lnTo>
                  <a:pt x="203500" y="399384"/>
                </a:lnTo>
                <a:lnTo>
                  <a:pt x="166728" y="370286"/>
                </a:lnTo>
                <a:lnTo>
                  <a:pt x="134352" y="335366"/>
                </a:lnTo>
                <a:lnTo>
                  <a:pt x="113593" y="310340"/>
                </a:lnTo>
                <a:lnTo>
                  <a:pt x="16128" y="194460"/>
                </a:lnTo>
                <a:lnTo>
                  <a:pt x="7188" y="181964"/>
                </a:lnTo>
                <a:lnTo>
                  <a:pt x="0" y="178394"/>
                </a:lnTo>
                <a:lnTo>
                  <a:pt x="0" y="155205"/>
                </a:lnTo>
                <a:lnTo>
                  <a:pt x="27899" y="129094"/>
                </a:lnTo>
                <a:lnTo>
                  <a:pt x="57987" y="98799"/>
                </a:lnTo>
                <a:lnTo>
                  <a:pt x="86399" y="68170"/>
                </a:lnTo>
                <a:lnTo>
                  <a:pt x="109270" y="41058"/>
                </a:lnTo>
                <a:lnTo>
                  <a:pt x="115852" y="33408"/>
                </a:lnTo>
                <a:lnTo>
                  <a:pt x="121590" y="26581"/>
                </a:lnTo>
                <a:lnTo>
                  <a:pt x="143292" y="0"/>
                </a:lnTo>
                <a:lnTo>
                  <a:pt x="218477" y="0"/>
                </a:lnTo>
                <a:lnTo>
                  <a:pt x="218477" y="17881"/>
                </a:lnTo>
                <a:lnTo>
                  <a:pt x="196423" y="21501"/>
                </a:lnTo>
                <a:lnTo>
                  <a:pt x="180233" y="28140"/>
                </a:lnTo>
                <a:lnTo>
                  <a:pt x="143292" y="57136"/>
                </a:lnTo>
                <a:lnTo>
                  <a:pt x="98960" y="99257"/>
                </a:lnTo>
                <a:lnTo>
                  <a:pt x="57352" y="142721"/>
                </a:lnTo>
                <a:lnTo>
                  <a:pt x="78272" y="171096"/>
                </a:lnTo>
                <a:lnTo>
                  <a:pt x="125537" y="230516"/>
                </a:lnTo>
                <a:lnTo>
                  <a:pt x="173697" y="288986"/>
                </a:lnTo>
                <a:lnTo>
                  <a:pt x="208330" y="327574"/>
                </a:lnTo>
                <a:lnTo>
                  <a:pt x="243135" y="359225"/>
                </a:lnTo>
                <a:lnTo>
                  <a:pt x="280866" y="382998"/>
                </a:lnTo>
                <a:lnTo>
                  <a:pt x="324273" y="397952"/>
                </a:lnTo>
                <a:lnTo>
                  <a:pt x="376107" y="403146"/>
                </a:lnTo>
                <a:lnTo>
                  <a:pt x="463801" y="403146"/>
                </a:lnTo>
                <a:lnTo>
                  <a:pt x="440679" y="418033"/>
                </a:lnTo>
                <a:lnTo>
                  <a:pt x="411676" y="429908"/>
                </a:lnTo>
                <a:lnTo>
                  <a:pt x="376960" y="437768"/>
                </a:lnTo>
                <a:lnTo>
                  <a:pt x="336700" y="440611"/>
                </a:lnTo>
                <a:close/>
              </a:path>
              <a:path w="464185" h="440690">
                <a:moveTo>
                  <a:pt x="463801" y="403146"/>
                </a:moveTo>
                <a:lnTo>
                  <a:pt x="376107" y="403146"/>
                </a:lnTo>
                <a:lnTo>
                  <a:pt x="407500" y="401896"/>
                </a:lnTo>
                <a:lnTo>
                  <a:pt x="425986" y="399807"/>
                </a:lnTo>
                <a:lnTo>
                  <a:pt x="438782" y="395375"/>
                </a:lnTo>
                <a:lnTo>
                  <a:pt x="453108" y="387094"/>
                </a:lnTo>
                <a:lnTo>
                  <a:pt x="463801" y="403146"/>
                </a:lnTo>
                <a:close/>
              </a:path>
            </a:pathLst>
          </a:custGeom>
          <a:solidFill>
            <a:srgbClr val="FFFFFF"/>
          </a:solidFill>
        </p:spPr>
        <p:txBody>
          <a:bodyPr wrap="square" lIns="0" tIns="0" rIns="0" bIns="0" rtlCol="0"/>
          <a:lstStyle/>
          <a:p>
            <a:endParaRPr/>
          </a:p>
        </p:txBody>
      </p:sp>
      <p:sp>
        <p:nvSpPr>
          <p:cNvPr id="22" name="bk object 22"/>
          <p:cNvSpPr/>
          <p:nvPr/>
        </p:nvSpPr>
        <p:spPr>
          <a:xfrm>
            <a:off x="3948388" y="6846693"/>
            <a:ext cx="523240" cy="353695"/>
          </a:xfrm>
          <a:custGeom>
            <a:avLst/>
            <a:gdLst/>
            <a:ahLst/>
            <a:cxnLst/>
            <a:rect l="l" t="t" r="r" b="b"/>
            <a:pathLst>
              <a:path w="523239" h="353695">
                <a:moveTo>
                  <a:pt x="77000" y="353185"/>
                </a:moveTo>
                <a:lnTo>
                  <a:pt x="0" y="353185"/>
                </a:lnTo>
                <a:lnTo>
                  <a:pt x="0" y="335354"/>
                </a:lnTo>
                <a:lnTo>
                  <a:pt x="21628" y="330979"/>
                </a:lnTo>
                <a:lnTo>
                  <a:pt x="37382" y="323090"/>
                </a:lnTo>
                <a:lnTo>
                  <a:pt x="50119" y="307505"/>
                </a:lnTo>
                <a:lnTo>
                  <a:pt x="62688" y="280059"/>
                </a:lnTo>
                <a:lnTo>
                  <a:pt x="173710" y="7164"/>
                </a:lnTo>
                <a:lnTo>
                  <a:pt x="200570" y="0"/>
                </a:lnTo>
                <a:lnTo>
                  <a:pt x="217714" y="46503"/>
                </a:lnTo>
                <a:lnTo>
                  <a:pt x="234241" y="90958"/>
                </a:lnTo>
                <a:lnTo>
                  <a:pt x="166547" y="90958"/>
                </a:lnTo>
                <a:lnTo>
                  <a:pt x="150067" y="136571"/>
                </a:lnTo>
                <a:lnTo>
                  <a:pt x="127375" y="200236"/>
                </a:lnTo>
                <a:lnTo>
                  <a:pt x="106362" y="260551"/>
                </a:lnTo>
                <a:lnTo>
                  <a:pt x="94919" y="296113"/>
                </a:lnTo>
                <a:lnTo>
                  <a:pt x="88588" y="314056"/>
                </a:lnTo>
                <a:lnTo>
                  <a:pt x="84610" y="325988"/>
                </a:lnTo>
                <a:lnTo>
                  <a:pt x="81309" y="337242"/>
                </a:lnTo>
                <a:lnTo>
                  <a:pt x="77000" y="353185"/>
                </a:lnTo>
                <a:close/>
              </a:path>
              <a:path w="523239" h="353695">
                <a:moveTo>
                  <a:pt x="522908" y="335354"/>
                </a:moveTo>
                <a:lnTo>
                  <a:pt x="363536" y="335354"/>
                </a:lnTo>
                <a:lnTo>
                  <a:pt x="386955" y="333263"/>
                </a:lnTo>
                <a:lnTo>
                  <a:pt x="401812" y="325317"/>
                </a:lnTo>
                <a:lnTo>
                  <a:pt x="409619" y="309010"/>
                </a:lnTo>
                <a:lnTo>
                  <a:pt x="411885" y="281837"/>
                </a:lnTo>
                <a:lnTo>
                  <a:pt x="411885" y="80302"/>
                </a:lnTo>
                <a:lnTo>
                  <a:pt x="410346" y="53651"/>
                </a:lnTo>
                <a:lnTo>
                  <a:pt x="403603" y="38370"/>
                </a:lnTo>
                <a:lnTo>
                  <a:pt x="388466" y="31114"/>
                </a:lnTo>
                <a:lnTo>
                  <a:pt x="361745" y="28536"/>
                </a:lnTo>
                <a:lnTo>
                  <a:pt x="361745" y="8903"/>
                </a:lnTo>
                <a:lnTo>
                  <a:pt x="519339" y="8903"/>
                </a:lnTo>
                <a:lnTo>
                  <a:pt x="519339" y="28536"/>
                </a:lnTo>
                <a:lnTo>
                  <a:pt x="494672" y="31114"/>
                </a:lnTo>
                <a:lnTo>
                  <a:pt x="480586" y="38370"/>
                </a:lnTo>
                <a:lnTo>
                  <a:pt x="474228" y="53651"/>
                </a:lnTo>
                <a:lnTo>
                  <a:pt x="472743" y="80302"/>
                </a:lnTo>
                <a:lnTo>
                  <a:pt x="472743" y="281837"/>
                </a:lnTo>
                <a:lnTo>
                  <a:pt x="474284" y="308509"/>
                </a:lnTo>
                <a:lnTo>
                  <a:pt x="481033" y="323978"/>
                </a:lnTo>
                <a:lnTo>
                  <a:pt x="496178" y="331757"/>
                </a:lnTo>
                <a:lnTo>
                  <a:pt x="522908" y="335354"/>
                </a:lnTo>
                <a:close/>
              </a:path>
              <a:path w="523239" h="353695">
                <a:moveTo>
                  <a:pt x="522908" y="353185"/>
                </a:moveTo>
                <a:lnTo>
                  <a:pt x="216686" y="353185"/>
                </a:lnTo>
                <a:lnTo>
                  <a:pt x="216686" y="335354"/>
                </a:lnTo>
                <a:lnTo>
                  <a:pt x="236776" y="331342"/>
                </a:lnTo>
                <a:lnTo>
                  <a:pt x="247130" y="325982"/>
                </a:lnTo>
                <a:lnTo>
                  <a:pt x="235041" y="273367"/>
                </a:lnTo>
                <a:lnTo>
                  <a:pt x="222058" y="240817"/>
                </a:lnTo>
                <a:lnTo>
                  <a:pt x="136105" y="240817"/>
                </a:lnTo>
                <a:lnTo>
                  <a:pt x="145058" y="212279"/>
                </a:lnTo>
                <a:lnTo>
                  <a:pt x="213105" y="212279"/>
                </a:lnTo>
                <a:lnTo>
                  <a:pt x="168337" y="90958"/>
                </a:lnTo>
                <a:lnTo>
                  <a:pt x="234241" y="90958"/>
                </a:lnTo>
                <a:lnTo>
                  <a:pt x="304443" y="278268"/>
                </a:lnTo>
                <a:lnTo>
                  <a:pt x="331975" y="324871"/>
                </a:lnTo>
                <a:lnTo>
                  <a:pt x="363536" y="335354"/>
                </a:lnTo>
                <a:lnTo>
                  <a:pt x="522908" y="335354"/>
                </a:lnTo>
                <a:lnTo>
                  <a:pt x="522908" y="353185"/>
                </a:lnTo>
                <a:close/>
              </a:path>
            </a:pathLst>
          </a:custGeom>
          <a:solidFill>
            <a:srgbClr val="FFFFFF"/>
          </a:solidFill>
        </p:spPr>
        <p:txBody>
          <a:bodyPr wrap="square" lIns="0" tIns="0" rIns="0" bIns="0" rtlCol="0"/>
          <a:lstStyle/>
          <a:p>
            <a:endParaRPr/>
          </a:p>
        </p:txBody>
      </p:sp>
      <p:sp>
        <p:nvSpPr>
          <p:cNvPr id="23" name="bk object 23"/>
          <p:cNvSpPr/>
          <p:nvPr/>
        </p:nvSpPr>
        <p:spPr>
          <a:xfrm>
            <a:off x="4061214" y="7378249"/>
            <a:ext cx="177277" cy="189076"/>
          </a:xfrm>
          <a:prstGeom prst="rect">
            <a:avLst/>
          </a:prstGeom>
          <a:blipFill>
            <a:blip r:embed="rId7" cstate="print"/>
            <a:stretch>
              <a:fillRect/>
            </a:stretch>
          </a:blipFill>
        </p:spPr>
        <p:txBody>
          <a:bodyPr wrap="square" lIns="0" tIns="0" rIns="0" bIns="0" rtlCol="0"/>
          <a:lstStyle/>
          <a:p>
            <a:endParaRPr/>
          </a:p>
        </p:txBody>
      </p:sp>
      <p:sp>
        <p:nvSpPr>
          <p:cNvPr id="24" name="bk object 24"/>
          <p:cNvSpPr/>
          <p:nvPr/>
        </p:nvSpPr>
        <p:spPr>
          <a:xfrm>
            <a:off x="4390726" y="7378249"/>
            <a:ext cx="196977" cy="189076"/>
          </a:xfrm>
          <a:prstGeom prst="rect">
            <a:avLst/>
          </a:prstGeom>
          <a:blipFill>
            <a:blip r:embed="rId8" cstate="print"/>
            <a:stretch>
              <a:fillRect/>
            </a:stretch>
          </a:blipFill>
        </p:spPr>
        <p:txBody>
          <a:bodyPr wrap="square" lIns="0" tIns="0" rIns="0" bIns="0" rtlCol="0"/>
          <a:lstStyle/>
          <a:p>
            <a:endParaRPr/>
          </a:p>
        </p:txBody>
      </p:sp>
      <p:sp>
        <p:nvSpPr>
          <p:cNvPr id="25" name="bk object 25"/>
          <p:cNvSpPr/>
          <p:nvPr/>
        </p:nvSpPr>
        <p:spPr>
          <a:xfrm>
            <a:off x="4745271" y="7381818"/>
            <a:ext cx="152247" cy="181939"/>
          </a:xfrm>
          <a:prstGeom prst="rect">
            <a:avLst/>
          </a:prstGeom>
          <a:blipFill>
            <a:blip r:embed="rId9" cstate="print"/>
            <a:stretch>
              <a:fillRect/>
            </a:stretch>
          </a:blipFill>
        </p:spPr>
        <p:txBody>
          <a:bodyPr wrap="square" lIns="0" tIns="0" rIns="0" bIns="0" rtlCol="0"/>
          <a:lstStyle/>
          <a:p>
            <a:endParaRPr/>
          </a:p>
        </p:txBody>
      </p:sp>
      <p:sp>
        <p:nvSpPr>
          <p:cNvPr id="26" name="bk object 26"/>
          <p:cNvSpPr/>
          <p:nvPr/>
        </p:nvSpPr>
        <p:spPr>
          <a:xfrm>
            <a:off x="5042565" y="7381818"/>
            <a:ext cx="152195" cy="181939"/>
          </a:xfrm>
          <a:prstGeom prst="rect">
            <a:avLst/>
          </a:prstGeom>
          <a:blipFill>
            <a:blip r:embed="rId10" cstate="print"/>
            <a:stretch>
              <a:fillRect/>
            </a:stretch>
          </a:blipFill>
        </p:spPr>
        <p:txBody>
          <a:bodyPr wrap="square" lIns="0" tIns="0" rIns="0" bIns="0" rtlCol="0"/>
          <a:lstStyle/>
          <a:p>
            <a:endParaRPr/>
          </a:p>
        </p:txBody>
      </p:sp>
      <p:sp>
        <p:nvSpPr>
          <p:cNvPr id="27" name="bk object 27"/>
          <p:cNvSpPr/>
          <p:nvPr/>
        </p:nvSpPr>
        <p:spPr>
          <a:xfrm>
            <a:off x="5339806" y="7381818"/>
            <a:ext cx="157631" cy="181939"/>
          </a:xfrm>
          <a:prstGeom prst="rect">
            <a:avLst/>
          </a:prstGeom>
          <a:blipFill>
            <a:blip r:embed="rId11" cstate="print"/>
            <a:stretch>
              <a:fillRect/>
            </a:stretch>
          </a:blipFill>
        </p:spPr>
        <p:txBody>
          <a:bodyPr wrap="square" lIns="0" tIns="0" rIns="0" bIns="0" rtlCol="0"/>
          <a:lstStyle/>
          <a:p>
            <a:endParaRPr/>
          </a:p>
        </p:txBody>
      </p:sp>
      <p:sp>
        <p:nvSpPr>
          <p:cNvPr id="28" name="bk object 28"/>
          <p:cNvSpPr/>
          <p:nvPr/>
        </p:nvSpPr>
        <p:spPr>
          <a:xfrm>
            <a:off x="5649621" y="7378249"/>
            <a:ext cx="189838" cy="189076"/>
          </a:xfrm>
          <a:prstGeom prst="rect">
            <a:avLst/>
          </a:prstGeom>
          <a:blipFill>
            <a:blip r:embed="rId12" cstate="print"/>
            <a:stretch>
              <a:fillRect/>
            </a:stretch>
          </a:blipFill>
        </p:spPr>
        <p:txBody>
          <a:bodyPr wrap="square" lIns="0" tIns="0" rIns="0" bIns="0" rtlCol="0"/>
          <a:lstStyle/>
          <a:p>
            <a:endParaRPr/>
          </a:p>
        </p:txBody>
      </p:sp>
      <p:sp>
        <p:nvSpPr>
          <p:cNvPr id="29" name="bk object 29"/>
          <p:cNvSpPr/>
          <p:nvPr/>
        </p:nvSpPr>
        <p:spPr>
          <a:xfrm>
            <a:off x="5989891" y="7381818"/>
            <a:ext cx="157567" cy="181939"/>
          </a:xfrm>
          <a:prstGeom prst="rect">
            <a:avLst/>
          </a:prstGeom>
          <a:blipFill>
            <a:blip r:embed="rId13" cstate="print"/>
            <a:stretch>
              <a:fillRect/>
            </a:stretch>
          </a:blipFill>
        </p:spPr>
        <p:txBody>
          <a:bodyPr wrap="square" lIns="0" tIns="0" rIns="0" bIns="0" rtlCol="0"/>
          <a:lstStyle/>
          <a:p>
            <a:endParaRPr/>
          </a:p>
        </p:txBody>
      </p:sp>
      <p:sp>
        <p:nvSpPr>
          <p:cNvPr id="30" name="bk object 30"/>
          <p:cNvSpPr/>
          <p:nvPr/>
        </p:nvSpPr>
        <p:spPr>
          <a:xfrm>
            <a:off x="5307599" y="6846693"/>
            <a:ext cx="974725" cy="446405"/>
          </a:xfrm>
          <a:custGeom>
            <a:avLst/>
            <a:gdLst/>
            <a:ahLst/>
            <a:cxnLst/>
            <a:rect l="l" t="t" r="r" b="b"/>
            <a:pathLst>
              <a:path w="974725" h="446404">
                <a:moveTo>
                  <a:pt x="77000" y="353185"/>
                </a:moveTo>
                <a:lnTo>
                  <a:pt x="0" y="353185"/>
                </a:lnTo>
                <a:lnTo>
                  <a:pt x="0" y="335354"/>
                </a:lnTo>
                <a:lnTo>
                  <a:pt x="21374" y="330979"/>
                </a:lnTo>
                <a:lnTo>
                  <a:pt x="36704" y="323089"/>
                </a:lnTo>
                <a:lnTo>
                  <a:pt x="49351" y="307508"/>
                </a:lnTo>
                <a:lnTo>
                  <a:pt x="62674" y="280059"/>
                </a:lnTo>
                <a:lnTo>
                  <a:pt x="173697" y="7162"/>
                </a:lnTo>
                <a:lnTo>
                  <a:pt x="200594" y="0"/>
                </a:lnTo>
                <a:lnTo>
                  <a:pt x="233883" y="90958"/>
                </a:lnTo>
                <a:lnTo>
                  <a:pt x="166573" y="90958"/>
                </a:lnTo>
                <a:lnTo>
                  <a:pt x="150057" y="136570"/>
                </a:lnTo>
                <a:lnTo>
                  <a:pt x="127155" y="200236"/>
                </a:lnTo>
                <a:lnTo>
                  <a:pt x="105600" y="260551"/>
                </a:lnTo>
                <a:lnTo>
                  <a:pt x="87847" y="314055"/>
                </a:lnTo>
                <a:lnTo>
                  <a:pt x="81295" y="337241"/>
                </a:lnTo>
                <a:lnTo>
                  <a:pt x="77000" y="353185"/>
                </a:lnTo>
                <a:close/>
              </a:path>
              <a:path w="974725" h="446404">
                <a:moveTo>
                  <a:pt x="482739" y="333563"/>
                </a:moveTo>
                <a:lnTo>
                  <a:pt x="361733" y="333563"/>
                </a:lnTo>
                <a:lnTo>
                  <a:pt x="380281" y="331836"/>
                </a:lnTo>
                <a:lnTo>
                  <a:pt x="393296" y="326431"/>
                </a:lnTo>
                <a:lnTo>
                  <a:pt x="407043" y="288975"/>
                </a:lnTo>
                <a:lnTo>
                  <a:pt x="409750" y="244547"/>
                </a:lnTo>
                <a:lnTo>
                  <a:pt x="410005" y="93154"/>
                </a:lnTo>
                <a:lnTo>
                  <a:pt x="409913" y="80520"/>
                </a:lnTo>
                <a:lnTo>
                  <a:pt x="391540" y="38584"/>
                </a:lnTo>
                <a:lnTo>
                  <a:pt x="351025" y="28536"/>
                </a:lnTo>
                <a:lnTo>
                  <a:pt x="351025" y="8903"/>
                </a:lnTo>
                <a:lnTo>
                  <a:pt x="447737" y="8903"/>
                </a:lnTo>
                <a:lnTo>
                  <a:pt x="522249" y="99922"/>
                </a:lnTo>
                <a:lnTo>
                  <a:pt x="440536" y="99922"/>
                </a:lnTo>
                <a:lnTo>
                  <a:pt x="440536" y="214057"/>
                </a:lnTo>
                <a:lnTo>
                  <a:pt x="442568" y="269354"/>
                </a:lnTo>
                <a:lnTo>
                  <a:pt x="449796" y="317036"/>
                </a:lnTo>
                <a:lnTo>
                  <a:pt x="475655" y="332813"/>
                </a:lnTo>
                <a:lnTo>
                  <a:pt x="482739" y="333563"/>
                </a:lnTo>
                <a:close/>
              </a:path>
              <a:path w="974725" h="446404">
                <a:moveTo>
                  <a:pt x="685860" y="260437"/>
                </a:moveTo>
                <a:lnTo>
                  <a:pt x="655457" y="260437"/>
                </a:lnTo>
                <a:lnTo>
                  <a:pt x="655341" y="136570"/>
                </a:lnTo>
                <a:lnTo>
                  <a:pt x="655146" y="117297"/>
                </a:lnTo>
                <a:lnTo>
                  <a:pt x="653169" y="72559"/>
                </a:lnTo>
                <a:lnTo>
                  <a:pt x="636852" y="36367"/>
                </a:lnTo>
                <a:lnTo>
                  <a:pt x="596351" y="28536"/>
                </a:lnTo>
                <a:lnTo>
                  <a:pt x="596351" y="8903"/>
                </a:lnTo>
                <a:lnTo>
                  <a:pt x="744978" y="8903"/>
                </a:lnTo>
                <a:lnTo>
                  <a:pt x="744978" y="28536"/>
                </a:lnTo>
                <a:lnTo>
                  <a:pt x="722452" y="29989"/>
                </a:lnTo>
                <a:lnTo>
                  <a:pt x="705810" y="34788"/>
                </a:lnTo>
                <a:lnTo>
                  <a:pt x="688159" y="71792"/>
                </a:lnTo>
                <a:lnTo>
                  <a:pt x="686172" y="117326"/>
                </a:lnTo>
                <a:lnTo>
                  <a:pt x="685977" y="136570"/>
                </a:lnTo>
                <a:lnTo>
                  <a:pt x="685860" y="260437"/>
                </a:lnTo>
                <a:close/>
              </a:path>
              <a:path w="974725" h="446404">
                <a:moveTo>
                  <a:pt x="499654" y="353185"/>
                </a:moveTo>
                <a:lnTo>
                  <a:pt x="216673" y="353185"/>
                </a:lnTo>
                <a:lnTo>
                  <a:pt x="216673" y="335354"/>
                </a:lnTo>
                <a:lnTo>
                  <a:pt x="236514" y="331341"/>
                </a:lnTo>
                <a:lnTo>
                  <a:pt x="246454" y="325981"/>
                </a:lnTo>
                <a:lnTo>
                  <a:pt x="248664" y="317291"/>
                </a:lnTo>
                <a:lnTo>
                  <a:pt x="245324" y="303248"/>
                </a:lnTo>
                <a:lnTo>
                  <a:pt x="239625" y="288810"/>
                </a:lnTo>
                <a:lnTo>
                  <a:pt x="233709" y="273366"/>
                </a:lnTo>
                <a:lnTo>
                  <a:pt x="227717" y="257091"/>
                </a:lnTo>
                <a:lnTo>
                  <a:pt x="222046" y="240817"/>
                </a:lnTo>
                <a:lnTo>
                  <a:pt x="136105" y="240817"/>
                </a:lnTo>
                <a:lnTo>
                  <a:pt x="145046" y="212279"/>
                </a:lnTo>
                <a:lnTo>
                  <a:pt x="211288" y="212279"/>
                </a:lnTo>
                <a:lnTo>
                  <a:pt x="168325" y="90958"/>
                </a:lnTo>
                <a:lnTo>
                  <a:pt x="233883" y="90958"/>
                </a:lnTo>
                <a:lnTo>
                  <a:pt x="251855" y="139805"/>
                </a:lnTo>
                <a:lnTo>
                  <a:pt x="269171" y="186306"/>
                </a:lnTo>
                <a:lnTo>
                  <a:pt x="286680" y="232510"/>
                </a:lnTo>
                <a:lnTo>
                  <a:pt x="304431" y="278268"/>
                </a:lnTo>
                <a:lnTo>
                  <a:pt x="331062" y="323975"/>
                </a:lnTo>
                <a:lnTo>
                  <a:pt x="361733" y="333563"/>
                </a:lnTo>
                <a:lnTo>
                  <a:pt x="482739" y="333563"/>
                </a:lnTo>
                <a:lnTo>
                  <a:pt x="499654" y="335354"/>
                </a:lnTo>
                <a:lnTo>
                  <a:pt x="499654" y="353185"/>
                </a:lnTo>
                <a:close/>
              </a:path>
              <a:path w="974725" h="446404">
                <a:moveTo>
                  <a:pt x="848864" y="445945"/>
                </a:moveTo>
                <a:lnTo>
                  <a:pt x="797000" y="440779"/>
                </a:lnTo>
                <a:lnTo>
                  <a:pt x="752015" y="426025"/>
                </a:lnTo>
                <a:lnTo>
                  <a:pt x="712189" y="402795"/>
                </a:lnTo>
                <a:lnTo>
                  <a:pt x="675805" y="372200"/>
                </a:lnTo>
                <a:lnTo>
                  <a:pt x="641143" y="335354"/>
                </a:lnTo>
                <a:lnTo>
                  <a:pt x="593704" y="280505"/>
                </a:lnTo>
                <a:lnTo>
                  <a:pt x="557183" y="237698"/>
                </a:lnTo>
                <a:lnTo>
                  <a:pt x="456792" y="117297"/>
                </a:lnTo>
                <a:lnTo>
                  <a:pt x="442351" y="99922"/>
                </a:lnTo>
                <a:lnTo>
                  <a:pt x="522249" y="99922"/>
                </a:lnTo>
                <a:lnTo>
                  <a:pt x="653654" y="260437"/>
                </a:lnTo>
                <a:lnTo>
                  <a:pt x="685860" y="260437"/>
                </a:lnTo>
                <a:lnTo>
                  <a:pt x="685860" y="296113"/>
                </a:lnTo>
                <a:lnTo>
                  <a:pt x="724590" y="339308"/>
                </a:lnTo>
                <a:lnTo>
                  <a:pt x="762191" y="371113"/>
                </a:lnTo>
                <a:lnTo>
                  <a:pt x="800131" y="392558"/>
                </a:lnTo>
                <a:lnTo>
                  <a:pt x="839878" y="404671"/>
                </a:lnTo>
                <a:lnTo>
                  <a:pt x="882900" y="408480"/>
                </a:lnTo>
                <a:lnTo>
                  <a:pt x="974226" y="408480"/>
                </a:lnTo>
                <a:lnTo>
                  <a:pt x="953359" y="424118"/>
                </a:lnTo>
                <a:lnTo>
                  <a:pt x="924280" y="435909"/>
                </a:lnTo>
                <a:lnTo>
                  <a:pt x="888833" y="443352"/>
                </a:lnTo>
                <a:lnTo>
                  <a:pt x="848864" y="445945"/>
                </a:lnTo>
                <a:close/>
              </a:path>
              <a:path w="974725" h="446404">
                <a:moveTo>
                  <a:pt x="974226" y="408480"/>
                </a:moveTo>
                <a:lnTo>
                  <a:pt x="882900" y="408480"/>
                </a:lnTo>
                <a:lnTo>
                  <a:pt x="903499" y="407728"/>
                </a:lnTo>
                <a:lnTo>
                  <a:pt x="925629" y="405135"/>
                </a:lnTo>
                <a:lnTo>
                  <a:pt x="946083" y="400202"/>
                </a:lnTo>
                <a:lnTo>
                  <a:pt x="961653" y="392428"/>
                </a:lnTo>
                <a:lnTo>
                  <a:pt x="974226" y="408480"/>
                </a:lnTo>
                <a:close/>
              </a:path>
            </a:pathLst>
          </a:custGeom>
          <a:solidFill>
            <a:srgbClr val="FFFFFF"/>
          </a:solidFill>
        </p:spPr>
        <p:txBody>
          <a:bodyPr wrap="square" lIns="0" tIns="0" rIns="0" bIns="0" rtlCol="0"/>
          <a:lstStyle/>
          <a:p>
            <a:endParaRPr/>
          </a:p>
        </p:txBody>
      </p:sp>
      <p:sp>
        <p:nvSpPr>
          <p:cNvPr id="31" name="bk object 31"/>
          <p:cNvSpPr/>
          <p:nvPr/>
        </p:nvSpPr>
        <p:spPr>
          <a:xfrm>
            <a:off x="525778" y="235976"/>
            <a:ext cx="3031222" cy="1369871"/>
          </a:xfrm>
          <a:prstGeom prst="rect">
            <a:avLst/>
          </a:prstGeom>
          <a:blipFill>
            <a:blip r:embed="rId14" cstate="print"/>
            <a:stretch>
              <a:fillRect/>
            </a:stretch>
          </a:blipFill>
        </p:spPr>
        <p:txBody>
          <a:bodyPr wrap="square" lIns="0" tIns="0" rIns="0" bIns="0" rtlCol="0"/>
          <a:lstStyle/>
          <a:p>
            <a:endParaRPr/>
          </a:p>
        </p:txBody>
      </p:sp>
      <p:sp>
        <p:nvSpPr>
          <p:cNvPr id="32" name="bk object 32"/>
          <p:cNvSpPr/>
          <p:nvPr/>
        </p:nvSpPr>
        <p:spPr>
          <a:xfrm>
            <a:off x="2482332" y="597165"/>
            <a:ext cx="3218928" cy="612644"/>
          </a:xfrm>
          <a:prstGeom prst="rect">
            <a:avLst/>
          </a:prstGeom>
          <a:blipFill>
            <a:blip r:embed="rId15" cstate="print"/>
            <a:stretch>
              <a:fillRect/>
            </a:stretch>
          </a:blipFill>
        </p:spPr>
        <p:txBody>
          <a:bodyPr wrap="square" lIns="0" tIns="0" rIns="0" bIns="0" rtlCol="0"/>
          <a:lstStyle/>
          <a:p>
            <a:endParaRPr/>
          </a:p>
        </p:txBody>
      </p:sp>
      <p:sp>
        <p:nvSpPr>
          <p:cNvPr id="33" name="bk object 33"/>
          <p:cNvSpPr/>
          <p:nvPr/>
        </p:nvSpPr>
        <p:spPr>
          <a:xfrm>
            <a:off x="3514075" y="688604"/>
            <a:ext cx="206348" cy="492248"/>
          </a:xfrm>
          <a:prstGeom prst="rect">
            <a:avLst/>
          </a:prstGeom>
          <a:blipFill>
            <a:blip r:embed="rId16" cstate="print"/>
            <a:stretch>
              <a:fillRect/>
            </a:stretch>
          </a:blipFill>
        </p:spPr>
        <p:txBody>
          <a:bodyPr wrap="square" lIns="0" tIns="0" rIns="0" bIns="0" rtlCol="0"/>
          <a:lstStyle/>
          <a:p>
            <a:endParaRPr/>
          </a:p>
        </p:txBody>
      </p:sp>
      <p:sp>
        <p:nvSpPr>
          <p:cNvPr id="34" name="bk object 34"/>
          <p:cNvSpPr/>
          <p:nvPr/>
        </p:nvSpPr>
        <p:spPr>
          <a:xfrm>
            <a:off x="5701260" y="693177"/>
            <a:ext cx="3498613" cy="377950"/>
          </a:xfrm>
          <a:prstGeom prst="rect">
            <a:avLst/>
          </a:prstGeom>
          <a:blipFill>
            <a:blip r:embed="rId17" cstate="print"/>
            <a:stretch>
              <a:fillRect/>
            </a:stretch>
          </a:blipFill>
        </p:spPr>
        <p:txBody>
          <a:bodyPr wrap="square" lIns="0" tIns="0" rIns="0" bIns="0" rtlCol="0"/>
          <a:lstStyle/>
          <a:p>
            <a:endParaRPr/>
          </a:p>
        </p:txBody>
      </p:sp>
      <p:sp>
        <p:nvSpPr>
          <p:cNvPr id="2" name="Holder 2"/>
          <p:cNvSpPr>
            <a:spLocks noGrp="1"/>
          </p:cNvSpPr>
          <p:nvPr>
            <p:ph type="title"/>
          </p:nvPr>
        </p:nvSpPr>
        <p:spPr>
          <a:xfrm>
            <a:off x="2658871" y="1861819"/>
            <a:ext cx="4969256" cy="756919"/>
          </a:xfrm>
          <a:prstGeom prst="rect">
            <a:avLst/>
          </a:prstGeom>
        </p:spPr>
        <p:txBody>
          <a:bodyPr wrap="square" lIns="0" tIns="0" rIns="0" bIns="0">
            <a:spAutoFit/>
          </a:bodyPr>
          <a:lstStyle>
            <a:lvl1pPr>
              <a:defRPr sz="4800" b="0" i="0">
                <a:solidFill>
                  <a:srgbClr val="C20000"/>
                </a:solidFill>
                <a:latin typeface="Avenir LT Std 45 Book"/>
                <a:cs typeface="Avenir LT Std 45 Book"/>
              </a:defRPr>
            </a:lvl1pPr>
          </a:lstStyle>
          <a:p>
            <a:endParaRPr/>
          </a:p>
        </p:txBody>
      </p:sp>
      <p:sp>
        <p:nvSpPr>
          <p:cNvPr id="3" name="Holder 3"/>
          <p:cNvSpPr>
            <a:spLocks noGrp="1"/>
          </p:cNvSpPr>
          <p:nvPr>
            <p:ph type="body" idx="1"/>
          </p:nvPr>
        </p:nvSpPr>
        <p:spPr>
          <a:xfrm>
            <a:off x="442950" y="2764027"/>
            <a:ext cx="9401098" cy="2486025"/>
          </a:xfrm>
          <a:prstGeom prst="rect">
            <a:avLst/>
          </a:prstGeom>
        </p:spPr>
        <p:txBody>
          <a:bodyPr wrap="square" lIns="0" tIns="0" rIns="0" bIns="0">
            <a:spAutoFit/>
          </a:bodyPr>
          <a:lstStyle>
            <a:lvl1pPr>
              <a:defRPr sz="2000" b="0" i="0">
                <a:solidFill>
                  <a:schemeClr val="tx1"/>
                </a:solidFill>
                <a:latin typeface="Avenir LT Std 45 Book"/>
                <a:cs typeface="Avenir LT Std 45 Book"/>
              </a:defRPr>
            </a:lvl1pPr>
          </a:lstStyle>
          <a:p>
            <a:endParaRPr/>
          </a:p>
        </p:txBody>
      </p:sp>
      <p:sp>
        <p:nvSpPr>
          <p:cNvPr id="4" name="Holder 4"/>
          <p:cNvSpPr>
            <a:spLocks noGrp="1"/>
          </p:cNvSpPr>
          <p:nvPr>
            <p:ph type="ftr" sz="quarter" idx="5"/>
          </p:nvPr>
        </p:nvSpPr>
        <p:spPr>
          <a:xfrm>
            <a:off x="3497580" y="7440930"/>
            <a:ext cx="3291840" cy="40005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14350" y="7440930"/>
            <a:ext cx="2366010" cy="40005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8/2/2021</a:t>
            </a:fld>
            <a:endParaRPr lang="en-US"/>
          </a:p>
        </p:txBody>
      </p:sp>
      <p:sp>
        <p:nvSpPr>
          <p:cNvPr id="6" name="Holder 6"/>
          <p:cNvSpPr>
            <a:spLocks noGrp="1"/>
          </p:cNvSpPr>
          <p:nvPr>
            <p:ph type="sldNum" sz="quarter" idx="7"/>
          </p:nvPr>
        </p:nvSpPr>
        <p:spPr>
          <a:xfrm>
            <a:off x="7406640" y="7440930"/>
            <a:ext cx="2366010" cy="40005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41095" y="1861820"/>
            <a:ext cx="8994140" cy="756920"/>
          </a:xfrm>
          <a:prstGeom prst="rect">
            <a:avLst/>
          </a:prstGeom>
        </p:spPr>
        <p:txBody>
          <a:bodyPr vert="horz" wrap="square" lIns="0" tIns="12700" rIns="0" bIns="0" rtlCol="0">
            <a:spAutoFit/>
          </a:bodyPr>
          <a:lstStyle/>
          <a:p>
            <a:pPr marL="12700" algn="ctr">
              <a:lnSpc>
                <a:spcPct val="100000"/>
              </a:lnSpc>
              <a:spcBef>
                <a:spcPts val="100"/>
              </a:spcBef>
            </a:pPr>
            <a:r>
              <a:rPr lang="en-US" spc="125" dirty="0" smtClean="0"/>
              <a:t>Cassandra Porter</a:t>
            </a:r>
            <a:endParaRPr spc="125" dirty="0"/>
          </a:p>
        </p:txBody>
      </p:sp>
      <p:sp>
        <p:nvSpPr>
          <p:cNvPr id="4" name="object 4"/>
          <p:cNvSpPr txBox="1"/>
          <p:nvPr/>
        </p:nvSpPr>
        <p:spPr>
          <a:xfrm>
            <a:off x="6743700" y="6040640"/>
            <a:ext cx="3048000" cy="321242"/>
          </a:xfrm>
          <a:prstGeom prst="rect">
            <a:avLst/>
          </a:prstGeom>
        </p:spPr>
        <p:txBody>
          <a:bodyPr vert="horz" wrap="square" lIns="0" tIns="13335" rIns="0" bIns="0" rtlCol="0">
            <a:spAutoFit/>
          </a:bodyPr>
          <a:lstStyle/>
          <a:p>
            <a:pPr marL="12700" algn="ctr">
              <a:lnSpc>
                <a:spcPct val="100000"/>
              </a:lnSpc>
              <a:spcBef>
                <a:spcPts val="105"/>
              </a:spcBef>
            </a:pPr>
            <a:r>
              <a:rPr sz="2000" b="0" spc="-5" dirty="0" smtClean="0">
                <a:latin typeface="Avenir LT Std 45 Book"/>
                <a:cs typeface="Avenir LT Std 45 Book"/>
              </a:rPr>
              <a:t>-</a:t>
            </a:r>
            <a:r>
              <a:rPr lang="en-US" sz="2000" spc="-5" dirty="0" smtClean="0">
                <a:latin typeface="Avenir LT Std 45 Book"/>
                <a:cs typeface="Avenir LT Std 45 Book"/>
              </a:rPr>
              <a:t>Jacob Alexander White</a:t>
            </a:r>
            <a:endParaRPr sz="2000" dirty="0">
              <a:latin typeface="Avenir LT Std 45 Book"/>
              <a:cs typeface="Avenir LT Std 45 Book"/>
            </a:endParaRPr>
          </a:p>
        </p:txBody>
      </p:sp>
      <p:sp>
        <p:nvSpPr>
          <p:cNvPr id="5" name="Rectangle 4"/>
          <p:cNvSpPr/>
          <p:nvPr/>
        </p:nvSpPr>
        <p:spPr>
          <a:xfrm>
            <a:off x="800100" y="3123337"/>
            <a:ext cx="8458200" cy="1323439"/>
          </a:xfrm>
          <a:prstGeom prst="rect">
            <a:avLst/>
          </a:prstGeom>
        </p:spPr>
        <p:txBody>
          <a:bodyPr wrap="square">
            <a:spAutoFit/>
          </a:bodyPr>
          <a:lstStyle/>
          <a:p>
            <a:r>
              <a:rPr lang="en-US" sz="2000" dirty="0">
                <a:solidFill>
                  <a:srgbClr val="404040"/>
                </a:solidFill>
                <a:latin typeface="Avenir LT Std 45 Book" panose="020B0502020203020204" pitchFamily="34" charset="0"/>
              </a:rPr>
              <a:t>While the ADN program is a difficult and strenuous program, Mrs. Porter made it easier to understand </a:t>
            </a:r>
            <a:r>
              <a:rPr lang="en-US" sz="2000" dirty="0" smtClean="0">
                <a:solidFill>
                  <a:srgbClr val="404040"/>
                </a:solidFill>
                <a:latin typeface="Avenir LT Std 45 Book" panose="020B0502020203020204" pitchFamily="34" charset="0"/>
              </a:rPr>
              <a:t>the information </a:t>
            </a:r>
            <a:r>
              <a:rPr lang="en-US" sz="2000" dirty="0">
                <a:solidFill>
                  <a:srgbClr val="404040"/>
                </a:solidFill>
                <a:latin typeface="Avenir LT Std 45 Book" panose="020B0502020203020204" pitchFamily="34" charset="0"/>
              </a:rPr>
              <a:t>and was always available for questions. She truly helped me succeed throughout the second year of the program.</a:t>
            </a:r>
            <a:r>
              <a:rPr lang="en-US" sz="2000" dirty="0" smtClean="0">
                <a:latin typeface="Avenir LT Std 45 Book" panose="020B0502020203020204" pitchFamily="34" charset="0"/>
              </a:rPr>
              <a:t> </a:t>
            </a:r>
            <a:endParaRPr lang="en-US" sz="2000" dirty="0">
              <a:latin typeface="Avenir LT Std 45 Book" panose="020B0502020203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79551" y="1880107"/>
            <a:ext cx="9307195" cy="751488"/>
          </a:xfrm>
          <a:prstGeom prst="rect">
            <a:avLst/>
          </a:prstGeom>
        </p:spPr>
        <p:txBody>
          <a:bodyPr vert="horz" wrap="square" lIns="0" tIns="12700" rIns="0" bIns="0" rtlCol="0">
            <a:spAutoFit/>
          </a:bodyPr>
          <a:lstStyle/>
          <a:p>
            <a:pPr marL="12700" algn="ctr">
              <a:lnSpc>
                <a:spcPct val="100000"/>
              </a:lnSpc>
              <a:spcBef>
                <a:spcPts val="100"/>
              </a:spcBef>
            </a:pPr>
            <a:r>
              <a:rPr lang="en-US" spc="60" dirty="0" smtClean="0"/>
              <a:t>Tisha Goad</a:t>
            </a:r>
            <a:endParaRPr dirty="0"/>
          </a:p>
        </p:txBody>
      </p:sp>
      <p:sp>
        <p:nvSpPr>
          <p:cNvPr id="4" name="object 4"/>
          <p:cNvSpPr txBox="1"/>
          <p:nvPr/>
        </p:nvSpPr>
        <p:spPr>
          <a:xfrm>
            <a:off x="7505700" y="6057900"/>
            <a:ext cx="2057400" cy="321242"/>
          </a:xfrm>
          <a:prstGeom prst="rect">
            <a:avLst/>
          </a:prstGeom>
        </p:spPr>
        <p:txBody>
          <a:bodyPr vert="horz" wrap="square" lIns="0" tIns="13335" rIns="0" bIns="0" rtlCol="0">
            <a:spAutoFit/>
          </a:bodyPr>
          <a:lstStyle/>
          <a:p>
            <a:pPr marL="12700">
              <a:lnSpc>
                <a:spcPct val="100000"/>
              </a:lnSpc>
              <a:spcBef>
                <a:spcPts val="105"/>
              </a:spcBef>
            </a:pPr>
            <a:r>
              <a:rPr sz="2000" b="0" dirty="0" smtClean="0">
                <a:latin typeface="Avenir LT Std 45 Book"/>
                <a:cs typeface="Avenir LT Std 45 Book"/>
              </a:rPr>
              <a:t>-</a:t>
            </a:r>
            <a:r>
              <a:rPr lang="en-US" sz="2000" dirty="0" smtClean="0">
                <a:latin typeface="Avenir LT Std 45 Book"/>
                <a:cs typeface="Avenir LT Std 45 Book"/>
              </a:rPr>
              <a:t>Liberty Jamison</a:t>
            </a:r>
            <a:endParaRPr sz="2000" dirty="0">
              <a:latin typeface="Avenir LT Std 45 Book"/>
              <a:cs typeface="Avenir LT Std 45 Book"/>
            </a:endParaRPr>
          </a:p>
        </p:txBody>
      </p:sp>
      <p:sp>
        <p:nvSpPr>
          <p:cNvPr id="5" name="Rectangle 4"/>
          <p:cNvSpPr/>
          <p:nvPr/>
        </p:nvSpPr>
        <p:spPr>
          <a:xfrm>
            <a:off x="479551" y="2707839"/>
            <a:ext cx="9235949" cy="1938992"/>
          </a:xfrm>
          <a:prstGeom prst="rect">
            <a:avLst/>
          </a:prstGeom>
        </p:spPr>
        <p:txBody>
          <a:bodyPr wrap="square">
            <a:spAutoFit/>
          </a:bodyPr>
          <a:lstStyle/>
          <a:p>
            <a:r>
              <a:rPr lang="en-US" sz="2000" dirty="0">
                <a:solidFill>
                  <a:srgbClr val="404040"/>
                </a:solidFill>
                <a:latin typeface="Avenir LT Std 45 Book" panose="020B0502020203020204" pitchFamily="34" charset="0"/>
              </a:rPr>
              <a:t>Mrs. Goad is one of the most personal instructors I have ever had. Not only does she push me to keep going when I feel down and discouraged, but she always makes an active effort to check in on me when she knows I have a lot on my plate. She is concerned for the mental health of her students and it makes a great difference. The nursing program at Lake Land is blessed to have her as an instructor.</a:t>
            </a:r>
            <a:r>
              <a:rPr lang="en-US" sz="2000" dirty="0">
                <a:latin typeface="Avenir LT Std 45 Book" panose="020B0502020203020204" pitchFamily="34" charset="0"/>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14700" y="1861819"/>
            <a:ext cx="3886199" cy="751488"/>
          </a:xfrm>
          <a:prstGeom prst="rect">
            <a:avLst/>
          </a:prstGeom>
        </p:spPr>
        <p:txBody>
          <a:bodyPr vert="horz" wrap="square" lIns="0" tIns="12700" rIns="0" bIns="0" rtlCol="0">
            <a:spAutoFit/>
          </a:bodyPr>
          <a:lstStyle/>
          <a:p>
            <a:pPr marL="12700">
              <a:lnSpc>
                <a:spcPct val="100000"/>
              </a:lnSpc>
              <a:spcBef>
                <a:spcPts val="100"/>
              </a:spcBef>
            </a:pPr>
            <a:r>
              <a:rPr lang="en-US" spc="105" dirty="0" smtClean="0"/>
              <a:t>Valerie Lynch</a:t>
            </a:r>
            <a:endParaRPr spc="120" dirty="0"/>
          </a:p>
        </p:txBody>
      </p:sp>
      <p:sp>
        <p:nvSpPr>
          <p:cNvPr id="3" name="object 3"/>
          <p:cNvSpPr txBox="1"/>
          <p:nvPr/>
        </p:nvSpPr>
        <p:spPr>
          <a:xfrm>
            <a:off x="442976" y="2764027"/>
            <a:ext cx="9182735" cy="2181879"/>
          </a:xfrm>
          <a:prstGeom prst="rect">
            <a:avLst/>
          </a:prstGeom>
        </p:spPr>
        <p:txBody>
          <a:bodyPr vert="horz" wrap="square" lIns="0" tIns="10160" rIns="0" bIns="0" rtlCol="0">
            <a:spAutoFit/>
          </a:bodyPr>
          <a:lstStyle/>
          <a:p>
            <a:pPr marL="12700" marR="5080">
              <a:lnSpc>
                <a:spcPct val="101000"/>
              </a:lnSpc>
              <a:spcBef>
                <a:spcPts val="80"/>
              </a:spcBef>
            </a:pPr>
            <a:r>
              <a:rPr lang="en-US" sz="2000" dirty="0">
                <a:latin typeface="Avenir LT Std 45 Book" panose="020B0502020203020204" pitchFamily="34" charset="0"/>
              </a:rPr>
              <a:t>As Director of Student Life, Val gave me a place where I felt accepted through Student Government. I was very involved with Student Council in High School but would have never imagined being on Student Government in college, it has been more than I could have hoped to experience in my first two years of college. Student Life really became my anchor during difficult times and kept </a:t>
            </a:r>
            <a:r>
              <a:rPr lang="en-US" sz="2000" dirty="0" smtClean="0">
                <a:latin typeface="Avenir LT Std 45 Book" panose="020B0502020203020204" pitchFamily="34" charset="0"/>
              </a:rPr>
              <a:t>me </a:t>
            </a:r>
            <a:r>
              <a:rPr lang="en-US" sz="2000" dirty="0">
                <a:latin typeface="Avenir LT Std 45 Book" panose="020B0502020203020204" pitchFamily="34" charset="0"/>
              </a:rPr>
              <a:t>on track with my education. This will definitely influence me in my future especially as an educator and organization advisor. </a:t>
            </a:r>
            <a:endParaRPr sz="2000" dirty="0">
              <a:latin typeface="Avenir LT Std 45 Book" panose="020B0502020203020204" pitchFamily="34" charset="0"/>
              <a:cs typeface="Avenir LT Std 45 Book"/>
            </a:endParaRPr>
          </a:p>
        </p:txBody>
      </p:sp>
      <p:sp>
        <p:nvSpPr>
          <p:cNvPr id="4" name="object 4"/>
          <p:cNvSpPr txBox="1"/>
          <p:nvPr/>
        </p:nvSpPr>
        <p:spPr>
          <a:xfrm>
            <a:off x="7456420" y="6040640"/>
            <a:ext cx="1836420" cy="330835"/>
          </a:xfrm>
          <a:prstGeom prst="rect">
            <a:avLst/>
          </a:prstGeom>
        </p:spPr>
        <p:txBody>
          <a:bodyPr vert="horz" wrap="square" lIns="0" tIns="13335" rIns="0" bIns="0" rtlCol="0">
            <a:spAutoFit/>
          </a:bodyPr>
          <a:lstStyle/>
          <a:p>
            <a:pPr marL="12700">
              <a:lnSpc>
                <a:spcPct val="100000"/>
              </a:lnSpc>
              <a:spcBef>
                <a:spcPts val="105"/>
              </a:spcBef>
            </a:pPr>
            <a:r>
              <a:rPr sz="2000" b="0" dirty="0" smtClean="0">
                <a:latin typeface="Avenir LT Std 45 Book"/>
                <a:cs typeface="Avenir LT Std 45 Book"/>
              </a:rPr>
              <a:t>-</a:t>
            </a:r>
            <a:r>
              <a:rPr lang="en-US" sz="2000" dirty="0" smtClean="0">
                <a:latin typeface="Avenir LT Std 45 Book"/>
                <a:cs typeface="Avenir LT Std 45 Book"/>
              </a:rPr>
              <a:t>Cassie Peters</a:t>
            </a:r>
            <a:endParaRPr sz="2000" dirty="0">
              <a:latin typeface="Avenir LT Std 45 Book"/>
              <a:cs typeface="Avenir LT Std 45 Book"/>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67359" y="1866392"/>
            <a:ext cx="9326880" cy="750847"/>
          </a:xfrm>
          <a:prstGeom prst="rect">
            <a:avLst/>
          </a:prstGeom>
        </p:spPr>
        <p:txBody>
          <a:bodyPr vert="horz" wrap="square" lIns="0" tIns="12065" rIns="0" bIns="0" rtlCol="0">
            <a:spAutoFit/>
          </a:bodyPr>
          <a:lstStyle/>
          <a:p>
            <a:pPr marL="12700" algn="ctr">
              <a:lnSpc>
                <a:spcPct val="100000"/>
              </a:lnSpc>
              <a:spcBef>
                <a:spcPts val="95"/>
              </a:spcBef>
            </a:pPr>
            <a:r>
              <a:rPr lang="en-US" dirty="0" smtClean="0"/>
              <a:t>Cindy Phipps</a:t>
            </a:r>
            <a:endParaRPr dirty="0"/>
          </a:p>
        </p:txBody>
      </p:sp>
      <p:sp>
        <p:nvSpPr>
          <p:cNvPr id="3" name="object 3"/>
          <p:cNvSpPr txBox="1"/>
          <p:nvPr/>
        </p:nvSpPr>
        <p:spPr>
          <a:xfrm>
            <a:off x="442976" y="2764027"/>
            <a:ext cx="8942070" cy="2492734"/>
          </a:xfrm>
          <a:prstGeom prst="rect">
            <a:avLst/>
          </a:prstGeom>
        </p:spPr>
        <p:txBody>
          <a:bodyPr vert="horz" wrap="square" lIns="0" tIns="10160" rIns="0" bIns="0" rtlCol="0">
            <a:spAutoFit/>
          </a:bodyPr>
          <a:lstStyle/>
          <a:p>
            <a:pPr marL="12700" marR="5080">
              <a:lnSpc>
                <a:spcPct val="101000"/>
              </a:lnSpc>
              <a:spcBef>
                <a:spcPts val="80"/>
              </a:spcBef>
            </a:pPr>
            <a:r>
              <a:rPr lang="en-US" sz="2000" dirty="0" smtClean="0">
                <a:latin typeface="Avenir LT Std 45 Book" panose="020B0502020203020204" pitchFamily="34" charset="0"/>
              </a:rPr>
              <a:t>I </a:t>
            </a:r>
            <a:r>
              <a:rPr lang="en-US" sz="2000" dirty="0">
                <a:latin typeface="Avenir LT Std 45 Book" panose="020B0502020203020204" pitchFamily="34" charset="0"/>
              </a:rPr>
              <a:t>had signed up for a class I needed spring 2020 semester that was supposed to be an evening on campus class. The class was cancelled due to low enrollment. I work full-time and was unable to take it another time. Cindy went above and beyond and made the class online for me which the class had not been set up for that nor was she suppose to teach that class that semester. I was the only one in the class and I know this took extra time and work for Cindy to build the class online and teach it. I was very grateful for her willingness to be sure I was able to take the class I needed.</a:t>
            </a:r>
            <a:r>
              <a:rPr lang="en-US" sz="2000" dirty="0" smtClean="0">
                <a:latin typeface="Avenir LT Std 45 Book" panose="020B0502020203020204" pitchFamily="34" charset="0"/>
              </a:rPr>
              <a:t> </a:t>
            </a:r>
            <a:endParaRPr sz="2000" dirty="0">
              <a:latin typeface="Avenir LT Std 45 Book" panose="020B0502020203020204" pitchFamily="34" charset="0"/>
              <a:cs typeface="Avenir LT Std 45 Book"/>
            </a:endParaRPr>
          </a:p>
        </p:txBody>
      </p:sp>
      <p:sp>
        <p:nvSpPr>
          <p:cNvPr id="4" name="object 4"/>
          <p:cNvSpPr txBox="1"/>
          <p:nvPr/>
        </p:nvSpPr>
        <p:spPr>
          <a:xfrm>
            <a:off x="7017515" y="6040640"/>
            <a:ext cx="2712085" cy="321242"/>
          </a:xfrm>
          <a:prstGeom prst="rect">
            <a:avLst/>
          </a:prstGeom>
        </p:spPr>
        <p:txBody>
          <a:bodyPr vert="horz" wrap="square" lIns="0" tIns="13335" rIns="0" bIns="0" rtlCol="0">
            <a:spAutoFit/>
          </a:bodyPr>
          <a:lstStyle/>
          <a:p>
            <a:pPr marL="12700">
              <a:lnSpc>
                <a:spcPct val="100000"/>
              </a:lnSpc>
              <a:spcBef>
                <a:spcPts val="105"/>
              </a:spcBef>
            </a:pPr>
            <a:r>
              <a:rPr sz="2000" b="0" dirty="0" smtClean="0">
                <a:latin typeface="Avenir LT Std 45 Book"/>
                <a:cs typeface="Avenir LT Std 45 Book"/>
              </a:rPr>
              <a:t>-</a:t>
            </a:r>
            <a:r>
              <a:rPr lang="en-US" sz="2000" dirty="0" smtClean="0">
                <a:latin typeface="Avenir LT Std 45 Book"/>
                <a:cs typeface="Avenir LT Std 45 Book"/>
              </a:rPr>
              <a:t>Amanda McConnell</a:t>
            </a:r>
            <a:endParaRPr sz="2000" dirty="0">
              <a:latin typeface="Avenir LT Std 45 Book"/>
              <a:cs typeface="Avenir LT Std 45 Book"/>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40611" y="1861820"/>
            <a:ext cx="7576820" cy="756920"/>
          </a:xfrm>
          <a:prstGeom prst="rect">
            <a:avLst/>
          </a:prstGeom>
        </p:spPr>
        <p:txBody>
          <a:bodyPr vert="horz" wrap="square" lIns="0" tIns="12700" rIns="0" bIns="0" rtlCol="0">
            <a:spAutoFit/>
          </a:bodyPr>
          <a:lstStyle/>
          <a:p>
            <a:pPr marL="12700" algn="ctr">
              <a:lnSpc>
                <a:spcPct val="100000"/>
              </a:lnSpc>
              <a:spcBef>
                <a:spcPts val="100"/>
              </a:spcBef>
            </a:pPr>
            <a:r>
              <a:rPr lang="en-US" spc="90" dirty="0" smtClean="0"/>
              <a:t>Greg Powers</a:t>
            </a:r>
            <a:endParaRPr spc="105" dirty="0"/>
          </a:p>
        </p:txBody>
      </p:sp>
      <p:sp>
        <p:nvSpPr>
          <p:cNvPr id="3" name="object 3"/>
          <p:cNvSpPr txBox="1"/>
          <p:nvPr/>
        </p:nvSpPr>
        <p:spPr>
          <a:xfrm>
            <a:off x="442976" y="2764027"/>
            <a:ext cx="9288780" cy="640432"/>
          </a:xfrm>
          <a:prstGeom prst="rect">
            <a:avLst/>
          </a:prstGeom>
        </p:spPr>
        <p:txBody>
          <a:bodyPr vert="horz" wrap="square" lIns="0" tIns="10160" rIns="0" bIns="0" rtlCol="0">
            <a:spAutoFit/>
          </a:bodyPr>
          <a:lstStyle/>
          <a:p>
            <a:pPr marL="12700" marR="5080" algn="ctr">
              <a:lnSpc>
                <a:spcPct val="101000"/>
              </a:lnSpc>
              <a:spcBef>
                <a:spcPts val="80"/>
              </a:spcBef>
            </a:pPr>
            <a:endParaRPr lang="en-US" sz="2000" dirty="0" smtClean="0">
              <a:latin typeface="Avenir LT Std 45 Book"/>
              <a:cs typeface="Avenir LT Std 45 Book"/>
            </a:endParaRPr>
          </a:p>
          <a:p>
            <a:pPr marL="12700" marR="5080" algn="ctr">
              <a:lnSpc>
                <a:spcPct val="101000"/>
              </a:lnSpc>
              <a:spcBef>
                <a:spcPts val="80"/>
              </a:spcBef>
            </a:pPr>
            <a:r>
              <a:rPr lang="en-US" sz="2000" dirty="0" smtClean="0">
                <a:latin typeface="Avenir LT Std 45 Book"/>
                <a:cs typeface="Avenir LT Std 45 Book"/>
              </a:rPr>
              <a:t>Made my day better every time I came to class.</a:t>
            </a:r>
            <a:endParaRPr sz="2000" dirty="0">
              <a:latin typeface="Avenir LT Std 45 Book"/>
              <a:cs typeface="Avenir LT Std 45 Book"/>
            </a:endParaRPr>
          </a:p>
        </p:txBody>
      </p:sp>
      <p:sp>
        <p:nvSpPr>
          <p:cNvPr id="4" name="object 4"/>
          <p:cNvSpPr txBox="1"/>
          <p:nvPr/>
        </p:nvSpPr>
        <p:spPr>
          <a:xfrm>
            <a:off x="7398509" y="6040640"/>
            <a:ext cx="1952625" cy="330835"/>
          </a:xfrm>
          <a:prstGeom prst="rect">
            <a:avLst/>
          </a:prstGeom>
        </p:spPr>
        <p:txBody>
          <a:bodyPr vert="horz" wrap="square" lIns="0" tIns="13335" rIns="0" bIns="0" rtlCol="0">
            <a:spAutoFit/>
          </a:bodyPr>
          <a:lstStyle/>
          <a:p>
            <a:pPr marL="12700">
              <a:lnSpc>
                <a:spcPct val="100000"/>
              </a:lnSpc>
              <a:spcBef>
                <a:spcPts val="105"/>
              </a:spcBef>
            </a:pPr>
            <a:r>
              <a:rPr sz="2000" b="0" dirty="0" smtClean="0">
                <a:latin typeface="Avenir LT Std 45 Book"/>
                <a:cs typeface="Avenir LT Std 45 Book"/>
              </a:rPr>
              <a:t>-</a:t>
            </a:r>
            <a:r>
              <a:rPr lang="en-US" sz="2000" dirty="0" smtClean="0">
                <a:latin typeface="Avenir LT Std 45 Book"/>
                <a:cs typeface="Avenir LT Std 45 Book"/>
              </a:rPr>
              <a:t>Kaley</a:t>
            </a:r>
            <a:endParaRPr sz="2000" dirty="0">
              <a:latin typeface="Avenir LT Std 45 Book"/>
              <a:cs typeface="Avenir LT Std 45 Book"/>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5751" y="1861820"/>
            <a:ext cx="9147810" cy="756920"/>
          </a:xfrm>
          <a:prstGeom prst="rect">
            <a:avLst/>
          </a:prstGeom>
        </p:spPr>
        <p:txBody>
          <a:bodyPr vert="horz" wrap="square" lIns="0" tIns="12700" rIns="0" bIns="0" rtlCol="0">
            <a:spAutoFit/>
          </a:bodyPr>
          <a:lstStyle/>
          <a:p>
            <a:pPr marL="12700" algn="ctr">
              <a:lnSpc>
                <a:spcPct val="100000"/>
              </a:lnSpc>
              <a:spcBef>
                <a:spcPts val="100"/>
              </a:spcBef>
            </a:pPr>
            <a:r>
              <a:rPr spc="105" dirty="0" smtClean="0"/>
              <a:t>Kathleen </a:t>
            </a:r>
            <a:r>
              <a:rPr spc="110" dirty="0" smtClean="0"/>
              <a:t>Daugherty</a:t>
            </a:r>
            <a:endParaRPr spc="90" dirty="0"/>
          </a:p>
        </p:txBody>
      </p:sp>
      <p:sp>
        <p:nvSpPr>
          <p:cNvPr id="3" name="object 3"/>
          <p:cNvSpPr txBox="1"/>
          <p:nvPr/>
        </p:nvSpPr>
        <p:spPr>
          <a:xfrm>
            <a:off x="442976" y="2764027"/>
            <a:ext cx="9347200" cy="640432"/>
          </a:xfrm>
          <a:prstGeom prst="rect">
            <a:avLst/>
          </a:prstGeom>
        </p:spPr>
        <p:txBody>
          <a:bodyPr vert="horz" wrap="square" lIns="0" tIns="10160" rIns="0" bIns="0" rtlCol="0">
            <a:spAutoFit/>
          </a:bodyPr>
          <a:lstStyle/>
          <a:p>
            <a:pPr marL="12700" marR="5080" algn="ctr">
              <a:lnSpc>
                <a:spcPct val="101000"/>
              </a:lnSpc>
              <a:spcBef>
                <a:spcPts val="80"/>
              </a:spcBef>
            </a:pPr>
            <a:endParaRPr lang="en-US" sz="2000" spc="-5" dirty="0" smtClean="0">
              <a:latin typeface="Avenir LT Std 45 Book"/>
              <a:cs typeface="Avenir LT Std 45 Book"/>
            </a:endParaRPr>
          </a:p>
          <a:p>
            <a:pPr marL="12700" marR="5080" algn="ctr">
              <a:lnSpc>
                <a:spcPct val="101000"/>
              </a:lnSpc>
              <a:spcBef>
                <a:spcPts val="80"/>
              </a:spcBef>
            </a:pPr>
            <a:r>
              <a:rPr lang="en-US" sz="2000" spc="-5" dirty="0" smtClean="0">
                <a:latin typeface="Avenir LT Std 45 Book"/>
                <a:cs typeface="Avenir LT Std 45 Book"/>
              </a:rPr>
              <a:t>She kept me on track to achieve my goals.</a:t>
            </a:r>
            <a:endParaRPr sz="2000" dirty="0">
              <a:latin typeface="Avenir LT Std 45 Book"/>
              <a:cs typeface="Avenir LT Std 45 Book"/>
            </a:endParaRPr>
          </a:p>
        </p:txBody>
      </p:sp>
      <p:sp>
        <p:nvSpPr>
          <p:cNvPr id="4" name="object 4"/>
          <p:cNvSpPr txBox="1"/>
          <p:nvPr/>
        </p:nvSpPr>
        <p:spPr>
          <a:xfrm>
            <a:off x="7386317" y="6040665"/>
            <a:ext cx="1976120" cy="321242"/>
          </a:xfrm>
          <a:prstGeom prst="rect">
            <a:avLst/>
          </a:prstGeom>
        </p:spPr>
        <p:txBody>
          <a:bodyPr vert="horz" wrap="square" lIns="0" tIns="13335" rIns="0" bIns="0" rtlCol="0">
            <a:spAutoFit/>
          </a:bodyPr>
          <a:lstStyle/>
          <a:p>
            <a:pPr marL="12700">
              <a:lnSpc>
                <a:spcPct val="100000"/>
              </a:lnSpc>
              <a:spcBef>
                <a:spcPts val="105"/>
              </a:spcBef>
            </a:pPr>
            <a:r>
              <a:rPr sz="2000" b="0" dirty="0" smtClean="0">
                <a:latin typeface="Avenir LT Std 45 Book"/>
                <a:cs typeface="Avenir LT Std 45 Book"/>
              </a:rPr>
              <a:t>-</a:t>
            </a:r>
            <a:r>
              <a:rPr lang="en-US" sz="2000" b="0" dirty="0" smtClean="0">
                <a:latin typeface="Avenir LT Std 45 Book"/>
                <a:cs typeface="Avenir LT Std 45 Book"/>
              </a:rPr>
              <a:t>Jessica R. </a:t>
            </a:r>
            <a:r>
              <a:rPr lang="en-US" sz="2000" b="0" dirty="0" err="1" smtClean="0">
                <a:latin typeface="Avenir LT Std 45 Book"/>
                <a:cs typeface="Avenir LT Std 45 Book"/>
              </a:rPr>
              <a:t>Kreke</a:t>
            </a:r>
            <a:endParaRPr sz="2000" dirty="0">
              <a:latin typeface="Avenir LT Std 45 Book"/>
              <a:cs typeface="Avenir LT Std 45 Book"/>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85648" y="1872488"/>
            <a:ext cx="9291955" cy="752129"/>
          </a:xfrm>
          <a:prstGeom prst="rect">
            <a:avLst/>
          </a:prstGeom>
        </p:spPr>
        <p:txBody>
          <a:bodyPr vert="horz" wrap="square" lIns="0" tIns="13335" rIns="0" bIns="0" rtlCol="0">
            <a:spAutoFit/>
          </a:bodyPr>
          <a:lstStyle/>
          <a:p>
            <a:pPr marL="12700" algn="ctr">
              <a:lnSpc>
                <a:spcPct val="100000"/>
              </a:lnSpc>
              <a:spcBef>
                <a:spcPts val="105"/>
              </a:spcBef>
            </a:pPr>
            <a:r>
              <a:rPr lang="en-US" spc="80" dirty="0" smtClean="0"/>
              <a:t>Kim Davis</a:t>
            </a:r>
            <a:endParaRPr dirty="0"/>
          </a:p>
        </p:txBody>
      </p:sp>
      <p:sp>
        <p:nvSpPr>
          <p:cNvPr id="3" name="object 3"/>
          <p:cNvSpPr txBox="1"/>
          <p:nvPr/>
        </p:nvSpPr>
        <p:spPr>
          <a:xfrm>
            <a:off x="442976" y="2764027"/>
            <a:ext cx="8877300" cy="1247970"/>
          </a:xfrm>
          <a:prstGeom prst="rect">
            <a:avLst/>
          </a:prstGeom>
        </p:spPr>
        <p:txBody>
          <a:bodyPr vert="horz" wrap="square" lIns="0" tIns="10160" rIns="0" bIns="0" rtlCol="0">
            <a:spAutoFit/>
          </a:bodyPr>
          <a:lstStyle/>
          <a:p>
            <a:pPr marL="12700" marR="5080">
              <a:lnSpc>
                <a:spcPct val="101000"/>
              </a:lnSpc>
              <a:spcBef>
                <a:spcPts val="80"/>
              </a:spcBef>
            </a:pPr>
            <a:r>
              <a:rPr lang="en-US" sz="2000" dirty="0" smtClean="0">
                <a:latin typeface="Avenir LT Std 45 Book" panose="020B0502020203020204" pitchFamily="34" charset="0"/>
              </a:rPr>
              <a:t>Kim </a:t>
            </a:r>
            <a:r>
              <a:rPr lang="en-US" sz="2000" dirty="0">
                <a:latin typeface="Avenir LT Std 45 Book" panose="020B0502020203020204" pitchFamily="34" charset="0"/>
              </a:rPr>
              <a:t>was always there for us students. She went out of her way to make sure we understood what she was teaching. If we needed any help with her class or just something else, she was there. I really appreciate Kim and everything she has done not for me, but for everyone else. </a:t>
            </a:r>
            <a:endParaRPr sz="2000" dirty="0">
              <a:latin typeface="Avenir LT Std 45 Book" panose="020B0502020203020204" pitchFamily="34" charset="0"/>
              <a:cs typeface="Avenir LT Std 45 Book"/>
            </a:endParaRPr>
          </a:p>
        </p:txBody>
      </p:sp>
      <p:sp>
        <p:nvSpPr>
          <p:cNvPr id="4" name="object 4"/>
          <p:cNvSpPr txBox="1"/>
          <p:nvPr/>
        </p:nvSpPr>
        <p:spPr>
          <a:xfrm>
            <a:off x="7496044" y="6040640"/>
            <a:ext cx="1755139" cy="330835"/>
          </a:xfrm>
          <a:prstGeom prst="rect">
            <a:avLst/>
          </a:prstGeom>
        </p:spPr>
        <p:txBody>
          <a:bodyPr vert="horz" wrap="square" lIns="0" tIns="13335" rIns="0" bIns="0" rtlCol="0">
            <a:spAutoFit/>
          </a:bodyPr>
          <a:lstStyle/>
          <a:p>
            <a:pPr marL="12700">
              <a:lnSpc>
                <a:spcPct val="100000"/>
              </a:lnSpc>
              <a:spcBef>
                <a:spcPts val="105"/>
              </a:spcBef>
            </a:pPr>
            <a:r>
              <a:rPr sz="2000" b="0" dirty="0" smtClean="0">
                <a:latin typeface="Avenir LT Std 45 Book"/>
                <a:cs typeface="Avenir LT Std 45 Book"/>
              </a:rPr>
              <a:t>-</a:t>
            </a:r>
            <a:r>
              <a:rPr lang="en-US" sz="2000" dirty="0" err="1" smtClean="0">
                <a:latin typeface="Avenir LT Std 45 Book"/>
                <a:cs typeface="Avenir LT Std 45 Book"/>
              </a:rPr>
              <a:t>Jayln</a:t>
            </a:r>
            <a:r>
              <a:rPr lang="en-US" sz="2000" dirty="0" smtClean="0">
                <a:latin typeface="Avenir LT Std 45 Book"/>
                <a:cs typeface="Avenir LT Std 45 Book"/>
              </a:rPr>
              <a:t> Chrysler</a:t>
            </a:r>
            <a:endParaRPr sz="2000" dirty="0">
              <a:latin typeface="Avenir LT Std 45 Book"/>
              <a:cs typeface="Avenir LT Std 45 Book"/>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71576" y="1861820"/>
            <a:ext cx="8916035" cy="756920"/>
          </a:xfrm>
          <a:prstGeom prst="rect">
            <a:avLst/>
          </a:prstGeom>
        </p:spPr>
        <p:txBody>
          <a:bodyPr vert="horz" wrap="square" lIns="0" tIns="12700" rIns="0" bIns="0" rtlCol="0">
            <a:spAutoFit/>
          </a:bodyPr>
          <a:lstStyle/>
          <a:p>
            <a:pPr marL="12700" algn="ctr">
              <a:lnSpc>
                <a:spcPct val="100000"/>
              </a:lnSpc>
              <a:spcBef>
                <a:spcPts val="100"/>
              </a:spcBef>
            </a:pPr>
            <a:r>
              <a:rPr lang="en-US" spc="100" dirty="0" smtClean="0"/>
              <a:t>Kris Kersey</a:t>
            </a:r>
            <a:endParaRPr spc="100" dirty="0"/>
          </a:p>
        </p:txBody>
      </p:sp>
      <p:sp>
        <p:nvSpPr>
          <p:cNvPr id="3" name="object 3"/>
          <p:cNvSpPr txBox="1"/>
          <p:nvPr/>
        </p:nvSpPr>
        <p:spPr>
          <a:xfrm>
            <a:off x="442976" y="2764027"/>
            <a:ext cx="9330055" cy="640432"/>
          </a:xfrm>
          <a:prstGeom prst="rect">
            <a:avLst/>
          </a:prstGeom>
        </p:spPr>
        <p:txBody>
          <a:bodyPr vert="horz" wrap="square" lIns="0" tIns="10160" rIns="0" bIns="0" rtlCol="0">
            <a:spAutoFit/>
          </a:bodyPr>
          <a:lstStyle/>
          <a:p>
            <a:pPr marL="12700" marR="5080">
              <a:lnSpc>
                <a:spcPct val="101000"/>
              </a:lnSpc>
              <a:spcBef>
                <a:spcPts val="80"/>
              </a:spcBef>
            </a:pPr>
            <a:endParaRPr lang="en-US" sz="2000" dirty="0" smtClean="0">
              <a:latin typeface="Avenir LT Std 45 Book" panose="020B0502020203020204" pitchFamily="34" charset="0"/>
            </a:endParaRPr>
          </a:p>
          <a:p>
            <a:pPr marL="12700" marR="5080">
              <a:lnSpc>
                <a:spcPct val="101000"/>
              </a:lnSpc>
              <a:spcBef>
                <a:spcPts val="80"/>
              </a:spcBef>
            </a:pPr>
            <a:r>
              <a:rPr lang="en-US" sz="2000" dirty="0" smtClean="0">
                <a:latin typeface="Avenir LT Std 45 Book" panose="020B0502020203020204" pitchFamily="34" charset="0"/>
              </a:rPr>
              <a:t>Very </a:t>
            </a:r>
            <a:r>
              <a:rPr lang="en-US" sz="2000" dirty="0">
                <a:latin typeface="Avenir LT Std 45 Book" panose="020B0502020203020204" pitchFamily="34" charset="0"/>
              </a:rPr>
              <a:t>good teacher and </a:t>
            </a:r>
            <a:r>
              <a:rPr lang="en-US" sz="2000" dirty="0" smtClean="0">
                <a:latin typeface="Avenir LT Std 45 Book" panose="020B0502020203020204" pitchFamily="34" charset="0"/>
              </a:rPr>
              <a:t>helped </a:t>
            </a:r>
            <a:r>
              <a:rPr lang="en-US" sz="2000" dirty="0">
                <a:latin typeface="Avenir LT Std 45 Book" panose="020B0502020203020204" pitchFamily="34" charset="0"/>
              </a:rPr>
              <a:t>understand things that one is having trouble with. </a:t>
            </a:r>
            <a:endParaRPr sz="2000" dirty="0">
              <a:latin typeface="Avenir LT Std 45 Book" panose="020B0502020203020204" pitchFamily="34" charset="0"/>
              <a:cs typeface="Avenir LT Std 45 Book"/>
            </a:endParaRPr>
          </a:p>
        </p:txBody>
      </p:sp>
      <p:sp>
        <p:nvSpPr>
          <p:cNvPr id="4" name="object 4"/>
          <p:cNvSpPr txBox="1"/>
          <p:nvPr/>
        </p:nvSpPr>
        <p:spPr>
          <a:xfrm>
            <a:off x="7390889" y="6040640"/>
            <a:ext cx="2196722" cy="321242"/>
          </a:xfrm>
          <a:prstGeom prst="rect">
            <a:avLst/>
          </a:prstGeom>
        </p:spPr>
        <p:txBody>
          <a:bodyPr vert="horz" wrap="square" lIns="0" tIns="13335" rIns="0" bIns="0" rtlCol="0">
            <a:spAutoFit/>
          </a:bodyPr>
          <a:lstStyle/>
          <a:p>
            <a:pPr marL="12700">
              <a:lnSpc>
                <a:spcPct val="100000"/>
              </a:lnSpc>
              <a:spcBef>
                <a:spcPts val="105"/>
              </a:spcBef>
            </a:pPr>
            <a:r>
              <a:rPr sz="2000" b="0" dirty="0" smtClean="0">
                <a:latin typeface="Avenir LT Std 45 Book"/>
                <a:cs typeface="Avenir LT Std 45 Book"/>
              </a:rPr>
              <a:t>-</a:t>
            </a:r>
            <a:r>
              <a:rPr lang="en-US" sz="2000" dirty="0" smtClean="0">
                <a:latin typeface="Avenir LT Std 45 Book"/>
                <a:cs typeface="Avenir LT Std 45 Book"/>
              </a:rPr>
              <a:t>Brenden Parsons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85648" y="1872488"/>
            <a:ext cx="9291955" cy="752129"/>
          </a:xfrm>
          <a:prstGeom prst="rect">
            <a:avLst/>
          </a:prstGeom>
        </p:spPr>
        <p:txBody>
          <a:bodyPr vert="horz" wrap="square" lIns="0" tIns="13335" rIns="0" bIns="0" rtlCol="0">
            <a:spAutoFit/>
          </a:bodyPr>
          <a:lstStyle/>
          <a:p>
            <a:pPr marL="12700" algn="ctr">
              <a:lnSpc>
                <a:spcPct val="100000"/>
              </a:lnSpc>
              <a:spcBef>
                <a:spcPts val="105"/>
              </a:spcBef>
            </a:pPr>
            <a:r>
              <a:rPr lang="en-US" spc="80" dirty="0" smtClean="0"/>
              <a:t>Sarah Harley</a:t>
            </a:r>
            <a:endParaRPr dirty="0"/>
          </a:p>
        </p:txBody>
      </p:sp>
      <p:sp>
        <p:nvSpPr>
          <p:cNvPr id="3" name="object 3"/>
          <p:cNvSpPr txBox="1"/>
          <p:nvPr/>
        </p:nvSpPr>
        <p:spPr>
          <a:xfrm>
            <a:off x="442976" y="2764027"/>
            <a:ext cx="8656955" cy="2783454"/>
          </a:xfrm>
          <a:prstGeom prst="rect">
            <a:avLst/>
          </a:prstGeom>
        </p:spPr>
        <p:txBody>
          <a:bodyPr vert="horz" wrap="square" lIns="0" tIns="13335" rIns="0" bIns="0" rtlCol="0">
            <a:spAutoFit/>
          </a:bodyPr>
          <a:lstStyle/>
          <a:p>
            <a:pPr marL="12700">
              <a:lnSpc>
                <a:spcPct val="100000"/>
              </a:lnSpc>
              <a:spcBef>
                <a:spcPts val="105"/>
              </a:spcBef>
            </a:pPr>
            <a:r>
              <a:rPr lang="en-US" sz="2000" dirty="0">
                <a:latin typeface="Avenir LT Std 45 Book" panose="020B0502020203020204" pitchFamily="34" charset="0"/>
              </a:rPr>
              <a:t>During my first semester of Mrs. Harley's class, I lost my father. I was trying to juggle losing him, being a mom of two under two, a wife and a </a:t>
            </a:r>
            <a:r>
              <a:rPr lang="en-US" sz="2000" dirty="0" smtClean="0">
                <a:latin typeface="Avenir LT Std 45 Book" panose="020B0502020203020204" pitchFamily="34" charset="0"/>
              </a:rPr>
              <a:t>full-time </a:t>
            </a:r>
            <a:r>
              <a:rPr lang="en-US" sz="2000" dirty="0">
                <a:latin typeface="Avenir LT Std 45 Book" panose="020B0502020203020204" pitchFamily="34" charset="0"/>
              </a:rPr>
              <a:t>college student. Mrs. Harley went above and beyond by being there to answers questions at any time, even very late nights. She tried to help me keep up on my work and made sure that I knew school was important, but that I needed to focus my attention on grieving for my father. Without her patience and helpfulness, I would not have been able to keep my head above water and keep pushing forward to graduate. She is an amazing educator and someone I aspire to be as an educator one day. </a:t>
            </a:r>
            <a:endParaRPr sz="2000" dirty="0">
              <a:latin typeface="Avenir LT Std 45 Book" panose="020B0502020203020204" pitchFamily="34" charset="0"/>
              <a:cs typeface="Avenir LT Std 45 Book"/>
            </a:endParaRPr>
          </a:p>
        </p:txBody>
      </p:sp>
      <p:sp>
        <p:nvSpPr>
          <p:cNvPr id="4" name="object 4"/>
          <p:cNvSpPr txBox="1"/>
          <p:nvPr/>
        </p:nvSpPr>
        <p:spPr>
          <a:xfrm>
            <a:off x="7277101" y="6040615"/>
            <a:ext cx="1869078" cy="321242"/>
          </a:xfrm>
          <a:prstGeom prst="rect">
            <a:avLst/>
          </a:prstGeom>
        </p:spPr>
        <p:txBody>
          <a:bodyPr vert="horz" wrap="square" lIns="0" tIns="13335" rIns="0" bIns="0" rtlCol="0">
            <a:spAutoFit/>
          </a:bodyPr>
          <a:lstStyle/>
          <a:p>
            <a:pPr marL="12700">
              <a:lnSpc>
                <a:spcPct val="100000"/>
              </a:lnSpc>
              <a:spcBef>
                <a:spcPts val="105"/>
              </a:spcBef>
            </a:pPr>
            <a:r>
              <a:rPr sz="2000" b="0" dirty="0" smtClean="0">
                <a:latin typeface="Avenir LT Std 45 Book"/>
                <a:cs typeface="Avenir LT Std 45 Book"/>
              </a:rPr>
              <a:t>-</a:t>
            </a:r>
            <a:r>
              <a:rPr lang="en-US" sz="2000" dirty="0" smtClean="0">
                <a:latin typeface="Avenir LT Std 45 Book"/>
                <a:cs typeface="Avenir LT Std 45 Book"/>
              </a:rPr>
              <a:t>Chelsie Carver</a:t>
            </a:r>
            <a:endParaRPr sz="2000" dirty="0">
              <a:latin typeface="Avenir LT Std 45 Book"/>
              <a:cs typeface="Avenir LT Std 45 Book"/>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4791" y="1880107"/>
            <a:ext cx="9286875" cy="751488"/>
          </a:xfrm>
          <a:prstGeom prst="rect">
            <a:avLst/>
          </a:prstGeom>
        </p:spPr>
        <p:txBody>
          <a:bodyPr vert="horz" wrap="square" lIns="0" tIns="12700" rIns="0" bIns="0" rtlCol="0">
            <a:spAutoFit/>
          </a:bodyPr>
          <a:lstStyle/>
          <a:p>
            <a:pPr marL="12700" algn="ctr">
              <a:lnSpc>
                <a:spcPct val="100000"/>
              </a:lnSpc>
              <a:spcBef>
                <a:spcPts val="100"/>
              </a:spcBef>
            </a:pPr>
            <a:r>
              <a:rPr lang="en-US" spc="55" dirty="0" smtClean="0"/>
              <a:t>Sarah Wright</a:t>
            </a:r>
            <a:endParaRPr dirty="0"/>
          </a:p>
        </p:txBody>
      </p:sp>
      <p:sp>
        <p:nvSpPr>
          <p:cNvPr id="3" name="object 3"/>
          <p:cNvSpPr txBox="1"/>
          <p:nvPr/>
        </p:nvSpPr>
        <p:spPr>
          <a:xfrm>
            <a:off x="442976" y="2764027"/>
            <a:ext cx="9321165" cy="1560171"/>
          </a:xfrm>
          <a:prstGeom prst="rect">
            <a:avLst/>
          </a:prstGeom>
        </p:spPr>
        <p:txBody>
          <a:bodyPr vert="horz" wrap="square" lIns="0" tIns="10160" rIns="0" bIns="0" rtlCol="0">
            <a:spAutoFit/>
          </a:bodyPr>
          <a:lstStyle/>
          <a:p>
            <a:pPr marL="12700" marR="5080">
              <a:lnSpc>
                <a:spcPct val="101000"/>
              </a:lnSpc>
              <a:spcBef>
                <a:spcPts val="80"/>
              </a:spcBef>
            </a:pPr>
            <a:r>
              <a:rPr lang="en-US" sz="2000" dirty="0">
                <a:latin typeface="Avenir LT Std 45 Book" panose="020B0502020203020204" pitchFamily="34" charset="0"/>
              </a:rPr>
              <a:t>Ms. Wright played a big part in guiding me toward success. I have been preparing for my future after graduating and Ms. Wright has answered many of my questions and concerns, which has helped me, move that much closer to my goals. She has a great amount of knowledge that I have been fortunate to learn from. I may not have been prepared as I am now if it was not for her guidance. </a:t>
            </a:r>
            <a:endParaRPr sz="2000" dirty="0">
              <a:latin typeface="Avenir LT Std 45 Book" panose="020B0502020203020204" pitchFamily="34" charset="0"/>
              <a:cs typeface="Avenir LT Std 45 Book"/>
            </a:endParaRPr>
          </a:p>
        </p:txBody>
      </p:sp>
      <p:sp>
        <p:nvSpPr>
          <p:cNvPr id="4" name="object 4"/>
          <p:cNvSpPr txBox="1"/>
          <p:nvPr/>
        </p:nvSpPr>
        <p:spPr>
          <a:xfrm>
            <a:off x="6896100" y="6040640"/>
            <a:ext cx="2667000" cy="321242"/>
          </a:xfrm>
          <a:prstGeom prst="rect">
            <a:avLst/>
          </a:prstGeom>
        </p:spPr>
        <p:txBody>
          <a:bodyPr vert="horz" wrap="square" lIns="0" tIns="13335" rIns="0" bIns="0" rtlCol="0">
            <a:spAutoFit/>
          </a:bodyPr>
          <a:lstStyle/>
          <a:p>
            <a:pPr marL="12700">
              <a:lnSpc>
                <a:spcPct val="100000"/>
              </a:lnSpc>
              <a:spcBef>
                <a:spcPts val="105"/>
              </a:spcBef>
            </a:pPr>
            <a:r>
              <a:rPr sz="2000" b="0" dirty="0" smtClean="0">
                <a:latin typeface="Avenir LT Std 45 Book"/>
                <a:cs typeface="Avenir LT Std 45 Book"/>
              </a:rPr>
              <a:t>-</a:t>
            </a:r>
            <a:r>
              <a:rPr lang="en-US" sz="2000" dirty="0" smtClean="0">
                <a:latin typeface="Avenir LT Std 45 Book"/>
                <a:cs typeface="Avenir LT Std 45 Book"/>
              </a:rPr>
              <a:t>Jacqueline </a:t>
            </a:r>
            <a:r>
              <a:rPr lang="en-US" sz="2000" dirty="0" err="1" smtClean="0">
                <a:latin typeface="Avenir LT Std 45 Book"/>
                <a:cs typeface="Avenir LT Std 45 Book"/>
              </a:rPr>
              <a:t>Tomasello</a:t>
            </a:r>
            <a:endParaRPr sz="2000" dirty="0">
              <a:latin typeface="Avenir LT Std 45 Book"/>
              <a:cs typeface="Avenir LT Std 45 Book"/>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41095" y="1861820"/>
            <a:ext cx="8994140" cy="756920"/>
          </a:xfrm>
          <a:prstGeom prst="rect">
            <a:avLst/>
          </a:prstGeom>
        </p:spPr>
        <p:txBody>
          <a:bodyPr vert="horz" wrap="square" lIns="0" tIns="12700" rIns="0" bIns="0" rtlCol="0">
            <a:spAutoFit/>
          </a:bodyPr>
          <a:lstStyle/>
          <a:p>
            <a:pPr marL="12700" algn="ctr">
              <a:lnSpc>
                <a:spcPct val="100000"/>
              </a:lnSpc>
              <a:spcBef>
                <a:spcPts val="100"/>
              </a:spcBef>
            </a:pPr>
            <a:r>
              <a:rPr lang="en-US" spc="105" dirty="0" smtClean="0"/>
              <a:t>Tanille Ulm</a:t>
            </a:r>
            <a:endParaRPr spc="125" dirty="0"/>
          </a:p>
        </p:txBody>
      </p:sp>
      <p:sp>
        <p:nvSpPr>
          <p:cNvPr id="3" name="object 3"/>
          <p:cNvSpPr txBox="1"/>
          <p:nvPr/>
        </p:nvSpPr>
        <p:spPr>
          <a:xfrm>
            <a:off x="442976" y="2764027"/>
            <a:ext cx="9323070" cy="1247970"/>
          </a:xfrm>
          <a:prstGeom prst="rect">
            <a:avLst/>
          </a:prstGeom>
        </p:spPr>
        <p:txBody>
          <a:bodyPr vert="horz" wrap="square" lIns="0" tIns="10160" rIns="0" bIns="0" rtlCol="0">
            <a:spAutoFit/>
          </a:bodyPr>
          <a:lstStyle/>
          <a:p>
            <a:pPr marL="12700" marR="5080">
              <a:lnSpc>
                <a:spcPct val="101000"/>
              </a:lnSpc>
              <a:spcBef>
                <a:spcPts val="80"/>
              </a:spcBef>
            </a:pPr>
            <a:r>
              <a:rPr lang="en-US" sz="2000" dirty="0">
                <a:latin typeface="Avenir LT Std 45 Book" panose="020B0502020203020204" pitchFamily="34" charset="0"/>
              </a:rPr>
              <a:t>Tanille was an excellent advisor and </a:t>
            </a:r>
            <a:r>
              <a:rPr lang="en-US" sz="2000" dirty="0" smtClean="0">
                <a:latin typeface="Avenir LT Std 45 Book" panose="020B0502020203020204" pitchFamily="34" charset="0"/>
              </a:rPr>
              <a:t>instructor</a:t>
            </a:r>
            <a:r>
              <a:rPr lang="en-US" sz="2000" dirty="0">
                <a:latin typeface="Avenir LT Std 45 Book" panose="020B0502020203020204" pitchFamily="34" charset="0"/>
              </a:rPr>
              <a:t>. She would do anything to help me get my schoolwork done and helped me get all the information I needed. She made sure we had everything we needed and got everything done for the ECE &amp; FEA club for our Kids Day Out. </a:t>
            </a:r>
            <a:endParaRPr sz="2000" dirty="0">
              <a:latin typeface="Avenir LT Std 45 Book" panose="020B0502020203020204" pitchFamily="34" charset="0"/>
              <a:cs typeface="Avenir LT Std 45 Book"/>
            </a:endParaRPr>
          </a:p>
        </p:txBody>
      </p:sp>
      <p:sp>
        <p:nvSpPr>
          <p:cNvPr id="4" name="object 4"/>
          <p:cNvSpPr txBox="1"/>
          <p:nvPr/>
        </p:nvSpPr>
        <p:spPr>
          <a:xfrm>
            <a:off x="6972300" y="6040640"/>
            <a:ext cx="2307713" cy="321242"/>
          </a:xfrm>
          <a:prstGeom prst="rect">
            <a:avLst/>
          </a:prstGeom>
        </p:spPr>
        <p:txBody>
          <a:bodyPr vert="horz" wrap="square" lIns="0" tIns="13335" rIns="0" bIns="0" rtlCol="0">
            <a:spAutoFit/>
          </a:bodyPr>
          <a:lstStyle/>
          <a:p>
            <a:pPr marL="12700">
              <a:lnSpc>
                <a:spcPct val="100000"/>
              </a:lnSpc>
              <a:spcBef>
                <a:spcPts val="105"/>
              </a:spcBef>
            </a:pPr>
            <a:r>
              <a:rPr sz="2000" b="0" dirty="0" smtClean="0">
                <a:latin typeface="Avenir LT Std 45 Book"/>
                <a:cs typeface="Avenir LT Std 45 Book"/>
              </a:rPr>
              <a:t>-</a:t>
            </a:r>
            <a:r>
              <a:rPr lang="en-US" sz="2000" dirty="0" smtClean="0">
                <a:latin typeface="Avenir LT Std 45 Book"/>
                <a:cs typeface="Avenir LT Std 45 Book"/>
              </a:rPr>
              <a:t>Hannah Seaton</a:t>
            </a:r>
            <a:endParaRPr sz="2000" dirty="0">
              <a:latin typeface="Avenir LT Std 45 Book"/>
              <a:cs typeface="Avenir LT Std 45 Book"/>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TotalTime>
  <Words>769</Words>
  <Application>Microsoft Office PowerPoint</Application>
  <PresentationFormat>Custom</PresentationFormat>
  <Paragraphs>36</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Avenir LT Std 45 Book</vt:lpstr>
      <vt:lpstr>Calibri</vt:lpstr>
      <vt:lpstr>Office Theme</vt:lpstr>
      <vt:lpstr>Cassandra Porter</vt:lpstr>
      <vt:lpstr>Cindy Phipps</vt:lpstr>
      <vt:lpstr>Greg Powers</vt:lpstr>
      <vt:lpstr>Kathleen Daugherty</vt:lpstr>
      <vt:lpstr>Kim Davis</vt:lpstr>
      <vt:lpstr>Kris Kersey</vt:lpstr>
      <vt:lpstr>Sarah Harley</vt:lpstr>
      <vt:lpstr>Sarah Wright</vt:lpstr>
      <vt:lpstr>Tanille Ulm</vt:lpstr>
      <vt:lpstr>Tisha Goad</vt:lpstr>
      <vt:lpstr>Valerie Lynch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dc:title>
  <dc:creator>psintern1</dc:creator>
  <cp:lastModifiedBy>Jana Kelly</cp:lastModifiedBy>
  <cp:revision>7</cp:revision>
  <cp:lastPrinted>2021-06-24T13:08:33Z</cp:lastPrinted>
  <dcterms:created xsi:type="dcterms:W3CDTF">2019-07-23T14:30:36Z</dcterms:created>
  <dcterms:modified xsi:type="dcterms:W3CDTF">2021-08-02T18:52:45Z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2019-07-22T00:00:00Z</vt:filetime>
  </property>
  <property fmtid="{D5CDD505-2E9C-101B-9397-08002B2CF9AE}" pid="3" name="Creator">
    <vt:lpwstr>PScript5.dll Version 5.2.2</vt:lpwstr>
  </property>
  <property fmtid="{D5CDD505-2E9C-101B-9397-08002B2CF9AE}" pid="4" name="LastSaved">
    <vt:filetime>2019-07-23T00:00:00Z</vt:filetime>
  </property>
</Properties>
</file>